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8" r:id="rId10"/>
    <p:sldId id="270" r:id="rId11"/>
    <p:sldId id="269" r:id="rId12"/>
    <p:sldId id="271" r:id="rId13"/>
    <p:sldId id="263" r:id="rId14"/>
    <p:sldId id="264" r:id="rId15"/>
    <p:sldId id="265" r:id="rId16"/>
    <p:sldId id="267" r:id="rId17"/>
    <p:sldId id="272" r:id="rId18"/>
    <p:sldId id="294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>
      <p:cViewPr varScale="1">
        <p:scale>
          <a:sx n="74" d="100"/>
          <a:sy n="74" d="100"/>
        </p:scale>
        <p:origin x="-4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maps/-/CZwoaN5p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7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700808"/>
            <a:ext cx="7772400" cy="1792897"/>
          </a:xfrm>
          <a:noFill/>
        </p:spPr>
        <p:txBody>
          <a:bodyPr>
            <a:normAutofit fontScale="90000"/>
          </a:bodyPr>
          <a:lstStyle/>
          <a:p>
            <a:pPr eaLnBrk="0" fontAlgn="base" hangingPunct="0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«Литераторы ростовской земли»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61263" y="3833664"/>
            <a:ext cx="4082737" cy="3024336"/>
          </a:xfrm>
          <a:solidFill>
            <a:schemeClr val="tx2">
              <a:lumMod val="20000"/>
              <a:lumOff val="80000"/>
              <a:alpha val="43000"/>
            </a:schemeClr>
          </a:solidFill>
        </p:spPr>
        <p:txBody>
          <a:bodyPr>
            <a:normAutofit fontScale="62500" lnSpcReduction="20000"/>
          </a:bodyPr>
          <a:lstStyle/>
          <a:p>
            <a:pPr eaLnBrk="0" fontAlgn="base" hangingPunct="0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Автор:</a:t>
            </a:r>
          </a:p>
          <a:p>
            <a:pPr eaLnBrk="0" fontAlgn="base" hangingPunct="0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Обучающаяся 9 «В» класса </a:t>
            </a:r>
          </a:p>
          <a:p>
            <a:pPr eaLnBrk="0" fontAlgn="base" hangingPunct="0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гимназии им. А.Л.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Кекина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Грибанова София Юрьевна</a:t>
            </a:r>
          </a:p>
          <a:p>
            <a:pPr eaLnBrk="0" fontAlgn="base" hangingPunct="0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Руководители: 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Пчелкина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Юрьевна</a:t>
            </a:r>
          </a:p>
        </p:txBody>
      </p:sp>
    </p:spTree>
    <p:extLst>
      <p:ext uri="{BB962C8B-B14F-4D97-AF65-F5344CB8AC3E}">
        <p14:creationId xmlns:p14="http://schemas.microsoft.com/office/powerpoint/2010/main" val="369407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8247620" cy="4824536"/>
          </a:xfrm>
        </p:spPr>
      </p:pic>
      <p:sp>
        <p:nvSpPr>
          <p:cNvPr id="5" name="TextBox 4"/>
          <p:cNvSpPr txBox="1"/>
          <p:nvPr/>
        </p:nvSpPr>
        <p:spPr>
          <a:xfrm>
            <a:off x="683568" y="6021288"/>
            <a:ext cx="763284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Ефлатов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Николай Васильевич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64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19-8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4283968" cy="56166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16016" y="1844824"/>
            <a:ext cx="3744416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Сударушкин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14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Нина Федоровна Черезов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48680"/>
            <a:ext cx="4962128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83568" y="2132856"/>
            <a:ext cx="2880320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Черезова Нина Федоровна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3046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5400600" cy="6480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24128" y="1844824"/>
            <a:ext cx="3168352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Тюнина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Мария Николаевна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54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278890" cy="569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83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9" y="188640"/>
            <a:ext cx="4185971" cy="56626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040" y="2852936"/>
            <a:ext cx="5367128" cy="383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3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po.m-necropol.ru/gavrilov-aldr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4464496" cy="56886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04048" y="1988840"/>
            <a:ext cx="3528392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Гаврилов Александр Сергеевич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68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4644008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Колокола, колокола,</a:t>
            </a:r>
          </a:p>
          <a:p>
            <a:pPr marL="0" indent="0">
              <a:buNone/>
            </a:pP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яростные звоны!</a:t>
            </a:r>
          </a:p>
          <a:p>
            <a:pPr marL="0" indent="0">
              <a:buNone/>
            </a:pP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слышу в них совсем не стоны –</a:t>
            </a:r>
          </a:p>
          <a:p>
            <a:pPr marL="0" indent="0">
              <a:buNone/>
            </a:pP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слышу вниз призыв к борьбе,</a:t>
            </a:r>
          </a:p>
          <a:p>
            <a:pPr marL="0" indent="0">
              <a:buNone/>
            </a:pP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Неподчинение судьбе.</a:t>
            </a:r>
          </a:p>
          <a:p>
            <a:pPr marL="0" indent="0">
              <a:buNone/>
            </a:pP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Звучанью равных нет по силе,</a:t>
            </a:r>
          </a:p>
          <a:p>
            <a:pPr marL="0" indent="0">
              <a:buNone/>
            </a:pP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И, точно вестники зари,</a:t>
            </a:r>
          </a:p>
          <a:p>
            <a:pPr marL="0" indent="0">
              <a:buNone/>
            </a:pP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рождаются в России –</a:t>
            </a:r>
          </a:p>
          <a:p>
            <a:pPr marL="0" indent="0">
              <a:buNone/>
            </a:pP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 грядущих звонари!</a:t>
            </a:r>
          </a:p>
          <a:p>
            <a:pPr marL="0" indent="0">
              <a:buNone/>
            </a:pP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что бы там со мной не стало,</a:t>
            </a:r>
          </a:p>
          <a:p>
            <a:pPr marL="0" indent="0">
              <a:buNone/>
            </a:pP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Мой стих – он колокол.</a:t>
            </a:r>
          </a:p>
          <a:p>
            <a:pPr marL="0" indent="0">
              <a:buNone/>
            </a:pP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малый.</a:t>
            </a:r>
          </a:p>
          <a:p>
            <a:pPr marL="0" indent="0">
              <a:buNone/>
            </a:pP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также яростно звенит.</a:t>
            </a:r>
          </a:p>
          <a:p>
            <a:pPr marL="0" indent="0">
              <a:buNone/>
            </a:pP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Ростовским звоном знаменит.</a:t>
            </a:r>
          </a:p>
          <a:p>
            <a:pPr marL="0" indent="0">
              <a:buNone/>
            </a:pP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 чужды ложные призванья,</a:t>
            </a:r>
          </a:p>
          <a:p>
            <a:pPr marL="0" indent="0">
              <a:buNone/>
            </a:pP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заявляю только так:</a:t>
            </a:r>
          </a:p>
          <a:p>
            <a:pPr marL="0" indent="0">
              <a:buNone/>
            </a:pP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вижу в том свое призванье –</a:t>
            </a:r>
          </a:p>
          <a:p>
            <a:pPr marL="0" indent="0">
              <a:buNone/>
            </a:pP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звучать с Россией так.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80808"/>
            <a:ext cx="4032448" cy="569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9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00201"/>
            <a:ext cx="8075240" cy="103671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just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https://yandex.ru/maps/-/CZwoaN5p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-- 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673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 rot="19989074">
            <a:off x="-3389" y="2676851"/>
            <a:ext cx="9289032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3783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  <a:solidFill>
            <a:schemeClr val="tx2">
              <a:lumMod val="20000"/>
              <a:lumOff val="80000"/>
              <a:alpha val="74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1.Актуальность: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Посвящается 50-летию Золотого Кольца России, 1155-летию города Ростова</a:t>
            </a:r>
          </a:p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</a:t>
            </a:r>
            <a:r>
              <a:rPr lang="ru-RU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Цель: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Разработать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карту по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местам города Ростова, а также Ростовского  района, где жили писатели Ростовской земли. Показать землякам, что ростовская земля полна талантливых людей.</a:t>
            </a:r>
          </a:p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</a:t>
            </a:r>
            <a:r>
              <a:rPr lang="ru-RU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Задачи: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дать краткую  и интересную информацию о писателях земли Ростовской;</a:t>
            </a:r>
          </a:p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обеспечить увлекательный досуг экскурсантам.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44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5433408" cy="379670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223" y="2348881"/>
            <a:ext cx="5925778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69"/>
            <a:ext cx="5181205" cy="3253315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520031"/>
            <a:ext cx="5741365" cy="5337969"/>
          </a:xfrm>
        </p:spPr>
      </p:pic>
    </p:spTree>
    <p:extLst>
      <p:ext uri="{BB962C8B-B14F-4D97-AF65-F5344CB8AC3E}">
        <p14:creationId xmlns:p14="http://schemas.microsoft.com/office/powerpoint/2010/main" val="271735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2">
              <a:lumMod val="20000"/>
              <a:lumOff val="80000"/>
              <a:alpha val="77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Писатели земли Ростовской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28" y="1700808"/>
            <a:ext cx="453650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4788024" y="1670793"/>
            <a:ext cx="4176464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Гонозов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Олег Сергеевич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394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088477" cy="5515331"/>
          </a:xfrm>
        </p:spPr>
      </p:pic>
      <p:sp>
        <p:nvSpPr>
          <p:cNvPr id="5" name="TextBox 4"/>
          <p:cNvSpPr txBox="1"/>
          <p:nvPr/>
        </p:nvSpPr>
        <p:spPr>
          <a:xfrm>
            <a:off x="755576" y="6265793"/>
            <a:ext cx="763284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Замыслов Валерий Александрович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124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Documents and Settings\UserXP\Рабочий стол\сонина папка не трогать\ростов литературный)\1181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04664"/>
            <a:ext cx="4968552" cy="62646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148064" y="1772816"/>
            <a:ext cx="399593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Родионов Николай Михайлович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49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Баринова И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6672"/>
            <a:ext cx="6192688" cy="51146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23548" y="5938863"/>
            <a:ext cx="7776864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Ирина Баринова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39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selo-talicy.narod.ru/b_9761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7" t="-3524" r="4958" b="24220"/>
          <a:stretch/>
        </p:blipFill>
        <p:spPr bwMode="auto">
          <a:xfrm>
            <a:off x="2699792" y="1412776"/>
            <a:ext cx="6840760" cy="47919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67544" y="2492896"/>
            <a:ext cx="3024336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Мартьянова Светлана Аркадьевна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4574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216</TotalTime>
  <Words>221</Words>
  <Application>Microsoft Office PowerPoint</Application>
  <PresentationFormat>Экран (4:3)</PresentationFormat>
  <Paragraphs>45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Тема:  «Литераторы ростовской земли» </vt:lpstr>
      <vt:lpstr>Презентация PowerPoint</vt:lpstr>
      <vt:lpstr>Презентация PowerPoint</vt:lpstr>
      <vt:lpstr>Презентация PowerPoint</vt:lpstr>
      <vt:lpstr>Писатели земли Ростовской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UserXP</cp:lastModifiedBy>
  <cp:revision>21</cp:revision>
  <dcterms:modified xsi:type="dcterms:W3CDTF">2017-04-28T03:22:08Z</dcterms:modified>
</cp:coreProperties>
</file>