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0" r:id="rId3"/>
    <p:sldId id="261" r:id="rId4"/>
    <p:sldId id="263" r:id="rId5"/>
    <p:sldId id="266" r:id="rId6"/>
    <p:sldId id="264" r:id="rId7"/>
    <p:sldId id="267" r:id="rId8"/>
    <p:sldId id="262" r:id="rId9"/>
    <p:sldId id="268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0DF8EC-E238-465F-B979-0660359E95FE}">
          <p14:sldIdLst>
            <p14:sldId id="256"/>
            <p14:sldId id="260"/>
            <p14:sldId id="261"/>
            <p14:sldId id="263"/>
            <p14:sldId id="266"/>
            <p14:sldId id="264"/>
            <p14:sldId id="267"/>
            <p14:sldId id="262"/>
          </p14:sldIdLst>
        </p14:section>
        <p14:section name="Раздел без заголовка" id="{5F2A2C95-3D21-4365-9BAC-47AE97606C1E}">
          <p14:sldIdLst>
            <p14:sldId id="268"/>
            <p14:sldId id="265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0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2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9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3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5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6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5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4033" y="222069"/>
            <a:ext cx="9496697" cy="12505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недели по химии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69725" y="3069771"/>
            <a:ext cx="5904412" cy="70539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Смирнова Т.Ю.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2914" y="5617029"/>
            <a:ext cx="7354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гимназия имени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А.Л.Кекина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г.Ростова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2" y="1417099"/>
            <a:ext cx="5487003" cy="40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1454"/>
              </p:ext>
            </p:extLst>
          </p:nvPr>
        </p:nvGraphicFramePr>
        <p:xfrm>
          <a:off x="3278776" y="-222070"/>
          <a:ext cx="8268789" cy="747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Документ" r:id="rId4" imgW="6639255" imgH="6005016" progId="Word.Document.12">
                  <p:embed/>
                </p:oleObj>
              </mc:Choice>
              <mc:Fallback>
                <p:oleObj name="Документ" r:id="rId4" imgW="6639255" imgH="6005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8776" y="-222070"/>
                        <a:ext cx="8268789" cy="747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1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971" y="1"/>
            <a:ext cx="9261566" cy="70539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«Разминка»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503" y="705396"/>
            <a:ext cx="12087497" cy="59174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/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некоторые народы ценили меня больше, чем золото. Считается, что я пришелец из космоса. Я и воин, и труженик. У меня настоящая мужская работа. Без меня человек слаб и немощен. Мой покровитель – бог войны. Кто я? (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менее красива, чем золото. Мой род древний, ему примерно 7 тыс. лет. С моей помощью 5 тыс. лет назад соорудили 147-метровыю пирамиду Хеопса. Из меня изготовили щит герою Троянской войны Ахиллу. Я очень музыкальна, у меня прекрасный голос. Я умею исцелять, без меня у человека развивается малокровие, слабость. Кто я? (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200" dirty="0"/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структура аналогична структуре алмаза. Меня используют в качестве полупроводника. При высокой температуре восстанавливаю многие металлы из оксидов. Я второй по распространённости из элементов на Земле. Вхожу в состав речного песка. Кто я? (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200" dirty="0"/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аналог азота и у нас сходные электронные конфигурации. Живу я на Кольском полуострове в залежах минералов. У меня есть несколько братьев – аллотропных модификаций. Один брат принимает активное участие при изготовлении спичек. Меня постоянно приглашают поучаствовать в получении дымовых завес. Кто я? (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5.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газообразном виде я оказываю сильное раздражающее действие на глаза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дыхательную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систему. Я вхожу в состав некоторых гербицидов, инсектицидов и других пестицидов. Главным образом я появляюсь на свет в результате электролиза солей. Меня используют для дезинфекции воды в плавательных бассейнах. Кто я? (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/>
              <a:t> 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663" y="117568"/>
            <a:ext cx="8948056" cy="7184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«Определяй-ка»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54" y="836024"/>
            <a:ext cx="11913326" cy="553865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 2" pitchFamily="18" charset="2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степень окисления элементов в соединении: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 startAt="2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вид химической связи в соединениях: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 startAt="2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азот является окислителем в реакции 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 2NO + C = N2 + CO2 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 2NH3 + 3H2O2 = N2 + 6H2O 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 2NH3 + H2S = (NH4)2S 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  2HNO3 + СaO = Сa(NO3)2 + H2O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методом электронного баланса коэффициенты в уравнениях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-восстановительных реакций: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HNO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NH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4(</a:t>
            </a:r>
            <a:r>
              <a:rPr lang="ru-RU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ZnSO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37" y="-22924"/>
            <a:ext cx="122272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0606" y="169817"/>
            <a:ext cx="8752114" cy="57476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«Называй-ка»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3402" b="10588"/>
          <a:stretch/>
        </p:blipFill>
        <p:spPr>
          <a:xfrm>
            <a:off x="10637731" y="3451952"/>
            <a:ext cx="1198290" cy="2004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8315" b="7464"/>
          <a:stretch/>
        </p:blipFill>
        <p:spPr>
          <a:xfrm>
            <a:off x="9011824" y="914400"/>
            <a:ext cx="1018903" cy="2025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6830" r="2433" b="11708"/>
          <a:stretch/>
        </p:blipFill>
        <p:spPr>
          <a:xfrm>
            <a:off x="10766416" y="954051"/>
            <a:ext cx="1084215" cy="1864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06" y="896099"/>
            <a:ext cx="2341789" cy="4301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6" y="1008127"/>
            <a:ext cx="3093992" cy="2420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3451954"/>
            <a:ext cx="4950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Устройство спиртовки. Строение пламени.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части,  обозначенные цифрами.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748" y="5197596"/>
            <a:ext cx="5660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Устройство лабораторного штатива.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части,  обозначенные цифрами.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6171" y="3592286"/>
            <a:ext cx="197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Назови колбы.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А-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48503" y="2939603"/>
            <a:ext cx="78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98926" y="2996464"/>
            <a:ext cx="74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68297" y="5603966"/>
            <a:ext cx="87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6755"/>
            <a:ext cx="8808720" cy="7576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«Составляй-ка»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263" y="914401"/>
            <a:ext cx="11286308" cy="5029200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формулы оксидов: калия, магния, железа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серы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азота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лития.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(дайте им классификацию)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Составьте формулы кислот: азотной, сернистой, ортофосфорной, хлорной, угольной.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(дайте им классификацию)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Составьте формулы солей: нитрата магния, сульфата калия, карбоната кальция,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гидрофосфата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магния,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гидроксохлорида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кальция.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(дайте им классификацию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Составьте формулы оснований: гидроксидов натрия, железа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алюминия, кальция, хрома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(дайте им классификацию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846" y="182880"/>
            <a:ext cx="9144000" cy="65314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«Выполняй-ка»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086" y="1502229"/>
            <a:ext cx="9818914" cy="393192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инструктажа по технике безопасности.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реакции на обнаружение катионов кальция, бария, серебра. Составь уравнения в ионном и молекулярном виде.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трех пробирках находятся растворы соляной кислоты, гидроксида натрия и вода. Выполни идентификацию растворов веществ, используя предложенные реактивы. Составь уравнения диссоциации веществ.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 2" pitchFamily="18" charset="2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трех пронумерованных пробирках находятся растворы гидроксида, сульфата и хлорида натрия. Определи каждый раствор.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уравнения в ионном и молекулярном виде.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4034" y="91441"/>
            <a:ext cx="9065623" cy="65314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«Вычисляй-ка»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891" y="1136469"/>
            <a:ext cx="10067109" cy="4389120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йода в аптечной йодной настойке составляет 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массу йода и спирта нужно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взять, чтобы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200г настойки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200г столового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уксуса содержится 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уксусной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массовую долю кислоты в столовом уксусе.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действии на смесь меди и железа массой 20 г избытком соляной кислоты выделилось 5,6 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Определить массовые доли металлов в смеси.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разложении 175 г хлората калия KClO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образовались кислород и хлорид калия. Массовая доля выхода продукта реакции составила 95%. Вычислите практическую массу хлорида калия, полученного при данной реакции. </a:t>
            </a:r>
          </a:p>
        </p:txBody>
      </p:sp>
    </p:spTree>
    <p:extLst>
      <p:ext uri="{BB962C8B-B14F-4D97-AF65-F5344CB8AC3E}">
        <p14:creationId xmlns:p14="http://schemas.microsoft.com/office/powerpoint/2010/main" val="17906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37" y="0"/>
            <a:ext cx="12227237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457" y="1280161"/>
            <a:ext cx="10816046" cy="4297680"/>
          </a:xfrm>
        </p:spPr>
        <p:txBody>
          <a:bodyPr>
            <a:norm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37" y="0"/>
            <a:ext cx="12227237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457" y="1280161"/>
            <a:ext cx="10816046" cy="429768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неделя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совокупная форма методической, учебной и внеклассной работы в школе, представляющая многоцелевое единство мероприятий, объединенных общими задачами и подчиненная решению этих задач рационально отстроенной системой конкурсов, игр, олимпиад, викторин и т. п.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235131" y="587829"/>
            <a:ext cx="11861075" cy="5251268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предметной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должны создавать дополнительные условия для раскрытия творческих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учеников,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талантливых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оказывать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комплексную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интеллектуальному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и профессиональной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по естественнонаучному направлению должны являться массовыми, увлекательными ученическими соревнованиями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практикумами, учебно-исследовательскими мероприятиями, познавательными экскурсиями с предметным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9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1703" y="888274"/>
            <a:ext cx="10106297" cy="436952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мобилизовать деятельность педагогического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направлениям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-приспосабливать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обучение к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особенностям каждого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-рассматривать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 обучения и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использования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ресурсов активизации познавательной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деятельности(формирование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мотивов обучающегося); </a:t>
            </a:r>
          </a:p>
          <a:p>
            <a:pPr algn="just"/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-углублять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дополнять основной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обучения, тем самым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уровень образования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способствовать их развитию,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кругозор;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163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836613" y="1071563"/>
            <a:ext cx="9831387" cy="4186237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изучаемых в школе предметов как часть общечеловеческой культуры, формирование естественнонаучного мировоззрения в условиях информационного общества;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возможности обучающихся,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показывать способности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их творчество,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мастерство, профессионализм.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326" y="339634"/>
            <a:ext cx="11377748" cy="59436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планировании и проведении предметной недели следует соблюдать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конечно, учитывая специфику предмета «Химия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личной причастности.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 доступности.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Принцип заинтересованности.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Принцип междисциплинарного подхода.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Принцип выбора и ответственности.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Принцип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Принцип открытости.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Принцип сотрудничества.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неповторимости,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77120"/>
              </p:ext>
            </p:extLst>
          </p:nvPr>
        </p:nvGraphicFramePr>
        <p:xfrm>
          <a:off x="6544493" y="151712"/>
          <a:ext cx="4689564" cy="668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Документ" r:id="rId3" imgW="6573370" imgH="9365736" progId="Word.Document.12">
                  <p:embed/>
                </p:oleObj>
              </mc:Choice>
              <mc:Fallback>
                <p:oleObj name="Документ" r:id="rId3" imgW="6573370" imgH="9365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4493" y="151712"/>
                        <a:ext cx="4689564" cy="6682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688610"/>
              </p:ext>
            </p:extLst>
          </p:nvPr>
        </p:nvGraphicFramePr>
        <p:xfrm>
          <a:off x="1358537" y="255124"/>
          <a:ext cx="4180116" cy="647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Документ" r:id="rId5" imgW="5940803" imgH="9200490" progId="Word.Document.12">
                  <p:embed/>
                </p:oleObj>
              </mc:Choice>
              <mc:Fallback>
                <p:oleObj name="Документ" r:id="rId5" imgW="5940803" imgH="9200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8537" y="255124"/>
                        <a:ext cx="4180116" cy="647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9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237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subTitle" idx="1"/>
          </p:nvPr>
        </p:nvSpPr>
        <p:spPr>
          <a:xfrm>
            <a:off x="444136" y="274320"/>
            <a:ext cx="11560629" cy="6244045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станциям Страны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(игра для 5 классов)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БИОЛОГИЧЕСКАЯ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и работа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микроскопом. 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растворов и массы тел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станция ПРАКТИЧЕСКАЯ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смеси поваренной соли и речного песка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станция ХИМИЧЕСКАЯ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Химические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реакции. Условия протекания и признаки химических реакций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ВОДНАЯ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 в природе. Значение воды в природе и жизни человека. Охрана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Выращивание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кристаллов медного купороса и поваренной соли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6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ГЕОГРАФИЧЕСКАЯ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Горные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породы и минералы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37" y="0"/>
            <a:ext cx="1222723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352697"/>
            <a:ext cx="10816045" cy="9274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мир  Химии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458" y="1397726"/>
            <a:ext cx="11155680" cy="4767943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Путеводитель:</a:t>
            </a:r>
          </a:p>
          <a:p>
            <a:pPr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«Разминка»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 станция «Определяй-ка»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 станция «Посчитай-ка»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4 станция «Составляй-ка»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5 станция «Выполняй-ка»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«Называй-ка»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и другие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1881052"/>
            <a:ext cx="4497978" cy="44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227</TotalTime>
  <Words>806</Words>
  <Application>Microsoft Office PowerPoint</Application>
  <PresentationFormat>Широкоэкранный</PresentationFormat>
  <Paragraphs>112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Times New Roman</vt:lpstr>
      <vt:lpstr>Wingdings 2</vt:lpstr>
      <vt:lpstr>HDOfficeLightV0</vt:lpstr>
      <vt:lpstr>Документ</vt:lpstr>
      <vt:lpstr>Предметные недели по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Путешествие в мир  Химии</vt:lpstr>
      <vt:lpstr>Презентация PowerPoint</vt:lpstr>
      <vt:lpstr>Станция «Разминка»</vt:lpstr>
      <vt:lpstr>Станция «Определяй-ка»</vt:lpstr>
      <vt:lpstr>Станция «Называй-ка»</vt:lpstr>
      <vt:lpstr>Станция «Составляй-ка»</vt:lpstr>
      <vt:lpstr>Станция «Выполняй-ка»</vt:lpstr>
      <vt:lpstr>Станция «Вычисляй-ка»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Предметные недели по химии</dc:title>
  <dc:creator>Пользователь Windows</dc:creator>
  <cp:lastModifiedBy>Пользователь Windows</cp:lastModifiedBy>
  <cp:revision>48</cp:revision>
  <dcterms:created xsi:type="dcterms:W3CDTF">2018-10-24T08:30:47Z</dcterms:created>
  <dcterms:modified xsi:type="dcterms:W3CDTF">2018-10-29T11:15:17Z</dcterms:modified>
</cp:coreProperties>
</file>