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0" r:id="rId3"/>
    <p:sldId id="257" r:id="rId4"/>
    <p:sldId id="268" r:id="rId5"/>
    <p:sldId id="258" r:id="rId6"/>
    <p:sldId id="267" r:id="rId7"/>
    <p:sldId id="259" r:id="rId8"/>
    <p:sldId id="261" r:id="rId9"/>
    <p:sldId id="269" r:id="rId10"/>
    <p:sldId id="266" r:id="rId11"/>
    <p:sldId id="263" r:id="rId12"/>
    <p:sldId id="271" r:id="rId13"/>
    <p:sldId id="264" r:id="rId14"/>
    <p:sldId id="260" r:id="rId15"/>
    <p:sldId id="262" r:id="rId16"/>
    <p:sldId id="272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5875-5A12-4961-A959-4B58D9E2F0BE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93366-B43E-4E1A-B2CA-11036DF2E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3366-B43E-4E1A-B2CA-11036DF2EE3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3366-B43E-4E1A-B2CA-11036DF2EE3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3366-B43E-4E1A-B2CA-11036DF2EE3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27572-6CC7-4CC7-A222-F1C177590EC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518-D087-4A70-AB94-B6325F866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1857364"/>
            <a:ext cx="5286412" cy="278608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Григорьевич Кучеров 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572140"/>
            <a:ext cx="3429024" cy="50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22.05.1850 г. – 13.06.1911 г.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ис. 101. Михаил Григорьевич Кучеров (1850-191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2971800" cy="425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714356"/>
            <a:ext cx="2928958" cy="21431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Кучерова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получила дальнейшее логическое развитие в работах    академика А.Е.Фаворского и его учеников.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457200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Евграфович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Фаворский (1860 – 1945)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а 138 из 7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710" y="3000372"/>
            <a:ext cx="3863345" cy="3429004"/>
          </a:xfrm>
          <a:prstGeom prst="rect">
            <a:avLst/>
          </a:prstGeom>
          <a:noFill/>
        </p:spPr>
      </p:pic>
      <p:pic>
        <p:nvPicPr>
          <p:cNvPr id="7172" name="Picture 4" descr="4.11 Фаво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2571768" cy="366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300037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Уксусный альдегид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rot="16200000" flipV="1">
            <a:off x="3321835" y="2393149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6050" y="135729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Уксусная      кислота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500562" y="2571744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857356" y="2786058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714480" y="3500438"/>
            <a:ext cx="1785950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393405" y="3679033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3"/>
          </p:cNvCxnSpPr>
          <p:nvPr/>
        </p:nvCxnSpPr>
        <p:spPr>
          <a:xfrm flipV="1">
            <a:off x="4572000" y="3286125"/>
            <a:ext cx="1785950" cy="37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1"/>
          </p:cNvCxnSpPr>
          <p:nvPr/>
        </p:nvCxnSpPr>
        <p:spPr>
          <a:xfrm rot="10800000" flipV="1">
            <a:off x="1928794" y="3323538"/>
            <a:ext cx="1357322" cy="391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72132" y="221455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Ацетон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0826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Бутадиен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7818" y="485776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Ангидрид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Уксусной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521495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2-этилгексиловый спирт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58" y="3500438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Бутиловый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472" y="235743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Этиловый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348" y="357166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Синтезы на основе уксусного альдегида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Проект по химии\xim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857628"/>
            <a:ext cx="1857356" cy="236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Картинка 64 из 7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14422"/>
            <a:ext cx="2287770" cy="17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Картинка 349 из 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857760"/>
            <a:ext cx="2290743" cy="151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im3-tub-ru.yandex.net/i?id=18537110-61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071546"/>
            <a:ext cx="1714512" cy="125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chistydom.ru/f/bot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142984"/>
            <a:ext cx="131523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Использование уксусного альдегида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2217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214842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1571612"/>
            <a:ext cx="42148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Уксусный альдегид получил широкое использование в синтезе различных веществ, используемых в пищевой и химической промышленности, в медицине и фармацевтике . Является производным многих веществ. Уксусный альдегид  представляет собой опасность: раздражает глаза и дыхательные пути, вызывает ожоги кожи.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Интересный факт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34" y="1357297"/>
            <a:ext cx="5000660" cy="4781565"/>
          </a:xfrm>
        </p:spPr>
        <p:txBody>
          <a:bodyPr>
            <a:normAutofit/>
          </a:bodyPr>
          <a:lstStyle/>
          <a:p>
            <a:pPr marL="18000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М.Г.Кучеров любил молодежь и всегда помогал начинающим ученым. В 1885 г. Русское физико-химическое общество присудило ему премию в размере 500 р. Через 18 лет, когда материальное положение Михаила Григорьевич улучшилось, он возвратил эту сумму президенту химического общества Н.Н.Бекетову с объяснением, что, оставляя за собой самое драгоценное просит материальный состав премии использовать ещё раз для поддержки молодых исследователей.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1 из 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85860"/>
            <a:ext cx="28321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500826" y="50720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Н.Н. Бекетов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М. Г. Кучерова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5757874" cy="4937760"/>
          </a:xfrm>
        </p:spPr>
        <p:txBody>
          <a:bodyPr>
            <a:normAutofit fontScale="47500" lnSpcReduction="20000"/>
          </a:bodyPr>
          <a:lstStyle/>
          <a:p>
            <a:pPr marL="18000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работы по чистой и прикладной химии печатались в специальных русских и иностранных журналах.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«Журнале Русского Физико-Химического Общества» были опубликованы следующие работы: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 синеродистых соединениях дифенила и </a:t>
            </a:r>
            <a:r>
              <a:rPr lang="ru-RU" sz="3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карбодифениловых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кислотах» (1873); 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«Наблюдения над химической природой бромистого винила» (1875, 1881); 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окислении </a:t>
            </a:r>
            <a:r>
              <a:rPr lang="ru-RU" sz="3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холевой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кислоты»  (1879, 1880, 1881);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 новом способе гидратации ацетиленов» (1881); 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действии ацетиленов на соли окиси ртути» (1882); 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действии углеводородов ацетиленового ряда на окись ртути и ее соли» (1883); 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действии ртутных солей на </a:t>
            </a:r>
            <a:r>
              <a:rPr lang="ru-RU" sz="3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диаллил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углеводороды и спирты </a:t>
            </a:r>
            <a:r>
              <a:rPr lang="ru-RU" sz="3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этиленного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ряда» (1892); 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журнале «Западное техническое общество»: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способе точного количественного определения сивушного масла в спиртах» (1895)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i-main-pic" descr="Картинка 452 из 8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271464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Вечная память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5472122" cy="4937760"/>
          </a:xfrm>
        </p:spPr>
        <p:txBody>
          <a:bodyPr>
            <a:normAutofit fontScale="85000" lnSpcReduction="20000"/>
          </a:bodyPr>
          <a:lstStyle/>
          <a:p>
            <a:pPr marL="18000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13 июня, 1911 г. В некрологе ( ж. «Новое время», №12662) написано:</a:t>
            </a:r>
          </a:p>
          <a:p>
            <a:pPr marL="18000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даже без преувеличения сказать, что покойный Михаил Григорьевич пал жертвой служебного долга: последнее время он усиленно работал над удалением из спирта сивушных масел и альдегидов, причем, чтобы убедиться в большей или меньшей степени их присутствия, прибегал к обонянию, зная хорошо, что это крайне вредно для сердца, особенно если оно, как было у него, не в порядке. Результат не замедлил сказаться; и 26 мая покойный был захвачен сильнейшим припадком астмы, после которого уже не покидал постели, хотя последние дни появилась надежда на выздоровление, но сердце не выдержало, и 13 июня, в 3 часа его не стало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18000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Русское физико-химическое общество при петербургском университете учредило в 1915 году премию имени Кучерова, присуждавшуюся начинающим исследователям в области химии.</a:t>
            </a:r>
          </a:p>
          <a:p>
            <a:pPr marL="180000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buNone/>
            </a:pPr>
            <a:endParaRPr lang="ru-RU" sz="2200" dirty="0"/>
          </a:p>
        </p:txBody>
      </p:sp>
      <p:pic>
        <p:nvPicPr>
          <p:cNvPr id="9" name="Рисунок 8" descr="Рис. 101. Михаил Григорьевич Кучеров (1850-191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928802"/>
            <a:ext cx="2357454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15370" cy="4714909"/>
          </a:xfrm>
        </p:spPr>
        <p:txBody>
          <a:bodyPr>
            <a:normAutofit/>
          </a:bodyPr>
          <a:lstStyle/>
          <a:p>
            <a:pPr marL="0" indent="200025" algn="just">
              <a:buNone/>
              <a:tabLst>
                <a:tab pos="266700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июня состоялось на Смоленском кладбище погребение Михаила Григорьевича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Кучерова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гроб возложены многочисленные венки, среди которых выделялись: венок из живых цветов от студентов Лесного института с лентами зеленого цвета, от лаборантов центральной химической лаборатории министерства финансов, от отделения химии физико-химического общества, от сослуживцев по техническому комитету министерства финансов, от профессоров и преподавателей Лесного института. Последний долг отдали скончавшемуся В. И. Ковалевский, проф. И. Ф.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Щредер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члены технического комитета министерства финансов, сослуживцы и почитатели покойного профессора и ученого.</a:t>
            </a:r>
          </a:p>
          <a:p>
            <a:pPr algn="just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helomova.spb.ru/ph_album/imgostrdcbrst/ostrdcbrst_1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643314"/>
            <a:ext cx="493554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86446" y="5929330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Могила М. Г.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Кучерова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Смоленском кладбище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6829444" cy="4638692"/>
          </a:xfrm>
        </p:spPr>
        <p:txBody>
          <a:bodyPr>
            <a:normAutofit/>
          </a:bodyPr>
          <a:lstStyle/>
          <a:p>
            <a:pPr marL="180000" indent="0" algn="just">
              <a:lnSpc>
                <a:spcPct val="9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Буцкус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П.Ф. Книга для чтения по органической химии.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Просвящение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1985. Стр. 112-116</a:t>
            </a:r>
          </a:p>
          <a:p>
            <a:pPr marL="180000" indent="0" algn="just"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Павловский И. Ф. "Исторический очерк Петровского Полтавского Кадетского Корпуса". - Полтава. 1890</a:t>
            </a:r>
          </a:p>
          <a:p>
            <a:pPr marL="180000" indent="0" algn="just">
              <a:lnSpc>
                <a:spcPct val="9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Ромашкевич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А.Д. Материалы к истории Петровского Полтавского кадетского корпуса с 1-го октября 1910 г. по 1-е октября 1911 г. Год восьмой. Полтава. 1911. Стр.107-108</a:t>
            </a:r>
          </a:p>
          <a:p>
            <a:pPr marL="180000" indent="0" algn="just"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Энциклопедический словарь Брокгауза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Ефрона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CD: (Р) 2002 IDDK, (С) 2002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Мультмедиа-издательство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«Адепт»; БСЭ,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DVD-Soft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ООО «Сигма», г.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С-Пб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2003 г. Материалы подготовил к публикации Вадим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Врачев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Картинка 13 из 11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429132"/>
            <a:ext cx="2034516" cy="1761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пути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Михаил Григорьевич Кучеров получил воспитание в Полтавской военной гимназии, откуда перешел в артиллерийскую академию, но, увлекшись своим любимым предметом, химией, вышел в отставку и поступил в земледельческий институт.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1 из 16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00372"/>
            <a:ext cx="5715040" cy="243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28926" y="5429264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Полтавская военная академия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071546"/>
            <a:ext cx="4572032" cy="5085414"/>
          </a:xfrm>
        </p:spPr>
        <p:txBody>
          <a:bodyPr numCol="1"/>
          <a:lstStyle/>
          <a:p>
            <a:pPr marL="18000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Петербургском земледельческом институте он изучал химию у профессора А. Н. Энгельгардта и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Н. Соколова. По окончании курса в 1872г. был оставлен при химической лаборатории института лаборантом. </a:t>
            </a:r>
          </a:p>
          <a:p>
            <a:endParaRPr lang="ru-RU" dirty="0"/>
          </a:p>
        </p:txBody>
      </p:sp>
      <p:pic>
        <p:nvPicPr>
          <p:cNvPr id="6" name="Рисунок 5" descr="http://encspb.ru/image.php?file=big%2f28048311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407986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okolov NN 18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143248"/>
            <a:ext cx="235745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71538" y="6072206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Н. Н. Соколов – наш земляк.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4429132"/>
            <a:ext cx="47863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духа превозмогала значительное физическое нездоровье и все мы, его ближайшие ученики и помощники, могли широко пользоваться влиянием его необыкновенных педагогических способностей, его неусыпной склонностью поучать, всего обаяния его светлой – высокой  личности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 вспоминает  М.Г.Кучеров о Н.Н.Соколове.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714752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Лесотехническая академия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5643602" cy="4929222"/>
          </a:xfrm>
        </p:spPr>
        <p:txBody>
          <a:bodyPr>
            <a:normAutofit/>
          </a:bodyPr>
          <a:lstStyle/>
          <a:p>
            <a:pPr marL="180000" indent="0" algn="just"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Путь научной деятельности М. Г.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 труден. Химия в Лесном институте в те годы считалась второстепенным предметом, поэтому нелегко было заниматься самостоятельно найденной и оригинальной, но вместе с тем новой в институте областью исследования.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тем осложнялась и личная жизнь ученого, испытывались большие материальные затруднения. Он похоронил двух дочерей и жену. Михаил Григорьевич остался с маленькими детьми, старшему из которых пошел шестой год. Это заставляет М.Г.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искать побочных заработков, и с 18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5г. он дополнительно работает в лаборатории анализа спиртоводочных изделий Министерства финансов. 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28604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жизнь</a:t>
            </a:r>
            <a:endParaRPr lang="ru-RU" sz="4400" dirty="0"/>
          </a:p>
        </p:txBody>
      </p:sp>
      <p:pic>
        <p:nvPicPr>
          <p:cNvPr id="15362" name="Picture 2" descr="http://fc04.deviantart.net/fs71/f/2010/177/9/c/Family_portrait_by_Yumemi_c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071678"/>
            <a:ext cx="2278844" cy="325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5472122" cy="3138494"/>
          </a:xfrm>
        </p:spPr>
        <p:txBody>
          <a:bodyPr>
            <a:noAutofit/>
          </a:bodyPr>
          <a:lstStyle/>
          <a:p>
            <a:pPr marL="18000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смерти профессора Н.Н. Соколова в 1877 г. и преобразования института из земледельческого в лесной преподавал аналитическую химию и заведовал лабораторными занятиями студентов в качестве ассистента профессора П. А. Лачинова.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1891 г. избран по конкурсу доцентом по кафедре химии, а затем профессором.</a:t>
            </a:r>
          </a:p>
        </p:txBody>
      </p:sp>
      <p:pic>
        <p:nvPicPr>
          <p:cNvPr id="6" name="Рисунок 5" descr="Личный состав служащих в С-Петербургском Лесном институте в 1903 год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550072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bg-znanie.ru/articles/33602/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71480"/>
            <a:ext cx="278608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785794"/>
            <a:ext cx="4471990" cy="49292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1893 г. Кучеров вступил в число членов технического комитета министерства финансов при департаменте неокладных доходов, а с учреждения в 1897 г. в С–Пб центральной химической лаборатории того же министерства приглашен к заведыванию этой лабораторией. Работы заведующего и его сотрудников печатаются в ежегодниках, издаваемых министерством финансов под названием «Труды Технического Комитета».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. Г. Кучеров. Кучеров Михаил Григорьевич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271464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Заграницей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5400684" cy="5143536"/>
          </a:xfrm>
        </p:spPr>
        <p:txBody>
          <a:bodyPr>
            <a:noAutofit/>
          </a:bodyPr>
          <a:lstStyle/>
          <a:p>
            <a:pPr marL="1076325" indent="-89535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1895 г. Михаил Григорьевич был командирован в Англию, Францию и Австрию для ознакомления с устройством и деятельностью в этих странах приспособленных лабораторий (экологических и им подобных) и с постановкой дела борьбы с фальсификацией виноградных вин и вообще вкусовых и пищевых продуктов.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Собранные им за границей сведения о методах оценки виноградных и плодовых вин положены в основу составленной им в том же году сводки результатов многочисленных, под его руководством произведенных, анализов заведомо фальсифицированных русских вин, напечатанных в виде приложения к «Трудам Технического Комитета» за 1895 г., а также издан отдельным пятым томом.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Проект по химии\1314352823_englan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04"/>
            <a:ext cx="3091316" cy="215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Картинка 43 из 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571744"/>
            <a:ext cx="1714512" cy="2191070"/>
          </a:xfrm>
          <a:prstGeom prst="rect">
            <a:avLst/>
          </a:prstGeom>
          <a:noFill/>
        </p:spPr>
      </p:pic>
      <p:pic>
        <p:nvPicPr>
          <p:cNvPr id="7" name="Picture 2" descr="Картинка 7 из 136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129614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Проект по химии\english_wine_630_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286256"/>
            <a:ext cx="281894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Кучерова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15352" cy="4937760"/>
          </a:xfrm>
        </p:spPr>
        <p:txBody>
          <a:bodyPr>
            <a:normAutofit/>
          </a:bodyPr>
          <a:lstStyle/>
          <a:p>
            <a:pPr marL="18000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 была открыта в 1881 году.      </a:t>
            </a:r>
          </a:p>
          <a:p>
            <a:pPr marL="18000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Присоединение воды происходит в присутствии катализатора соли ртути (II) и идет через образование неустойчивого непредельного спирта, который изомеризуется в уксусный альдегид (в случае ацетилена)</a:t>
            </a:r>
          </a:p>
          <a:p>
            <a:pPr marL="18000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в кетон (в случае других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алкинов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Ацетилен: вид молеку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496"/>
            <a:ext cx="1476372" cy="996552"/>
          </a:xfrm>
          <a:prstGeom prst="rect">
            <a:avLst/>
          </a:prstGeom>
          <a:noFill/>
        </p:spPr>
      </p:pic>
      <p:pic>
        <p:nvPicPr>
          <p:cNvPr id="12" name="Рисунок 11" descr="http://him.1september.ru/2009/17/45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143248"/>
            <a:ext cx="5143536" cy="2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Картинка 6 из 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2274" y="4000504"/>
            <a:ext cx="2491726" cy="2395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86742" cy="314327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царской России так и не сумели использовать реакцию М. Г.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Не скоро оценили всё ее значение и за рубежом. Лишь в 1910 г., за год до смерти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Англии была взята первая привилегия на использование его открытия для промышленных целей. Использование реакции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дало блестящие результаты, и в дальнейшем она сыграла очень важную роль в развитии мировой промышленности. Множество привилегий на использование реакции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различных целей было выдано в США, Франции, Англии, Германии, Канаде, Норвегии, Швейцарии и других странах.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роект по химии\londo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3351640"/>
            <a:ext cx="2357454" cy="314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monument.ru/uploads/posts/2010-07/1279021846_statue_of_liberty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357562"/>
            <a:ext cx="2428891" cy="323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www.stranymira.com/uploads/posts/2008-09/1221316725_2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839768"/>
            <a:ext cx="3262303" cy="244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1158</Words>
  <Application>Microsoft Office PowerPoint</Application>
  <PresentationFormat>Экран (4:3)</PresentationFormat>
  <Paragraphs>77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Михаил Григорьевич Кучеров </vt:lpstr>
      <vt:lpstr>Начало пути</vt:lpstr>
      <vt:lpstr>Образование</vt:lpstr>
      <vt:lpstr>Путь научной деятельности М. Г. Кучерова был труден. Химия в Лесном институте в те годы считалась второстепенным предметом, поэтому нелегко было заниматься самостоятельно найденной и оригинальной, но вместе с тем новой в институте областью исследования. Между тем осложнялась и личная жизнь ученого, испытывались большие материальные затруднения. Он похоронил двух дочерей и жену. Михаил Григорьевич остался с маленькими детьми, старшему из которых пошел шестой год. Это заставляет М.Г. Кучерова искать побочных заработков, и с 1885г. он дополнительно работает в лаборатории анализа спиртоводочных изделий Министерства финансов.   </vt:lpstr>
      <vt:lpstr>Работа</vt:lpstr>
      <vt:lpstr>В 1893 г. Кучеров вступил в число членов технического комитета министерства финансов при департаменте неокладных доходов, а с учреждения в 1897 г. в С–Пб центральной химической лаборатории того же министерства приглашен к заведыванию этой лабораторией. Работы заведующего и его сотрудников печатаются в ежегодниках, издаваемых министерством финансов под названием «Труды Технического Комитета».   </vt:lpstr>
      <vt:lpstr>Заграницей</vt:lpstr>
      <vt:lpstr>Реакция Кучерова</vt:lpstr>
      <vt:lpstr>В царской России так и не сумели использовать реакцию М. Г. Кучерова. Не скоро оценили всё ее значение и за рубежом. Лишь в 1910 г., за год до смерти Кучерова, в Англии была взята первая привилегия на использование его открытия для промышленных целей. Использование реакции Кучерова дало блестящие результаты, и в дальнейшем она сыграла очень важную роль в развитии мировой промышленности. Множество привилегий на использование реакции Кучерова для различных целей было выдано в США, Франции, Англии, Германии, Канаде, Норвегии, Швейцарии и других странах.  </vt:lpstr>
      <vt:lpstr>Презентация PowerPoint</vt:lpstr>
      <vt:lpstr>Презентация PowerPoint</vt:lpstr>
      <vt:lpstr>Использование уксусного альдегида</vt:lpstr>
      <vt:lpstr>Интересный факт</vt:lpstr>
      <vt:lpstr>Работы М. Г. Кучерова</vt:lpstr>
      <vt:lpstr>Вечная память</vt:lpstr>
      <vt:lpstr>Презентация PowerPoint</vt:lpstr>
      <vt:lpstr>Источники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801161</dc:creator>
  <cp:lastModifiedBy>Пользователь Windows</cp:lastModifiedBy>
  <cp:revision>98</cp:revision>
  <dcterms:created xsi:type="dcterms:W3CDTF">2011-10-17T18:19:29Z</dcterms:created>
  <dcterms:modified xsi:type="dcterms:W3CDTF">2018-10-30T13:50:55Z</dcterms:modified>
</cp:coreProperties>
</file>