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9" r:id="rId4"/>
    <p:sldId id="260" r:id="rId5"/>
    <p:sldId id="264" r:id="rId6"/>
    <p:sldId id="263" r:id="rId7"/>
    <p:sldId id="262" r:id="rId8"/>
    <p:sldId id="261" r:id="rId9"/>
    <p:sldId id="266" r:id="rId10"/>
    <p:sldId id="269" r:id="rId11"/>
    <p:sldId id="268" r:id="rId12"/>
    <p:sldId id="267" r:id="rId13"/>
    <p:sldId id="265" r:id="rId14"/>
    <p:sldId id="270" r:id="rId15"/>
    <p:sldId id="271" r:id="rId16"/>
    <p:sldId id="274" r:id="rId17"/>
    <p:sldId id="273" r:id="rId18"/>
    <p:sldId id="272" r:id="rId19"/>
    <p:sldId id="276" r:id="rId20"/>
    <p:sldId id="275" r:id="rId21"/>
    <p:sldId id="277" r:id="rId22"/>
    <p:sldId id="280" r:id="rId23"/>
    <p:sldId id="279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3" initials="3" lastIdx="1" clrIdx="0">
    <p:extLst>
      <p:ext uri="{19B8F6BF-5375-455C-9EA6-DF929625EA0E}">
        <p15:presenceInfo xmlns:p15="http://schemas.microsoft.com/office/powerpoint/2012/main" userId="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1-05T17:49:27.166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5B050-B55F-44F5-8C42-12367FE26692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DE16F-6C18-4D79-B21B-9D0AD8B8D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6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E16F-6C18-4D79-B21B-9D0AD8B8DB8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49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501" y="787400"/>
            <a:ext cx="10375900" cy="19557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 2018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с развернутым ответом высокого уровня сложности</a:t>
            </a:r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40400" y="3009901"/>
            <a:ext cx="6134100" cy="1054099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Смирнова Т.Ю.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гимназии имени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А.Л.Кекина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0300" y="5778500"/>
            <a:ext cx="534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Ростов. 2018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8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8300" y="660400"/>
            <a:ext cx="9866312" cy="5250822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ответа: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2Br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2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2ē →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Сера в степени окисления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ерная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-окислителем.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Бром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окисления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бромид натрия) –восстановителем.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4139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6300" y="1308100"/>
            <a:ext cx="9639300" cy="4724400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ответа: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Ca(NO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2NaNO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2Na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+ 2NO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2Na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+2NO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CaCO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CO3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18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0500" y="406400"/>
            <a:ext cx="10464800" cy="14986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заданий 30, 31 используйте следующий перечень веществ: 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цинк,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манганат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калия, бром, гидроксид калия, хлорид магния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водных растворов веществ.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86000"/>
            <a:ext cx="11176000" cy="3810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веществ выберите вещества, между которыми возможна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-восстановительная реакция, и запишите уравнение этой реакции. Составьте электронный баланс, укажите окислитель и восстановитель.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веществ выберите вещества, между которыми возможна реакция ионного обмена. Запишите молекулярное, полное и сокращённое ионное уравнения этой реакции. </a:t>
            </a:r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31800" y="800100"/>
            <a:ext cx="77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6900" y="876300"/>
            <a:ext cx="9637712" cy="5034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ответа: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3Br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6KOH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KBrO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5KBr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2Br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ru-RU" sz="2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2Br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+5</a:t>
            </a:r>
            <a:endParaRPr lang="ru-RU" sz="2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Бром в степени окисления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и окислителем, и восстановителем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768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5300" y="635000"/>
            <a:ext cx="9739312" cy="5276222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ответа: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2KOH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Mg(OH)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+ 2KCl</a:t>
            </a:r>
            <a:endParaRPr lang="en-US" sz="20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2K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+ 2OH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Mg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+ 2Cl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2K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2Cl 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Mg(OH)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+ 2OH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Mg(OH)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8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68300"/>
            <a:ext cx="10591800" cy="18415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заданий 30, 31 используйте следующий перечень веществ: 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магний,  карбонат натрия, хлорат калия, гидроксид кальция, соляная кислота.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 использование водных растворов веществ.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7000" y="2628900"/>
            <a:ext cx="10107612" cy="3282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веществ выберите вещества, между которыми возможна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-восстановительная реакция, и запишите уравнение этой реакции. Составьте электронный баланс, укажите окислитель и восстановитель.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веществ выберите вещества, между которыми возможна реакция ионного обмена. Запишите молекулярное, полное и сокращённое ионное уравнения этой реакции. </a:t>
            </a:r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711200"/>
            <a:ext cx="78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№4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8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2600" y="838200"/>
            <a:ext cx="9982200" cy="5073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ответа: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3Mg +6HCl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3MgCl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степени окисления 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восстановителем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Хлор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окисления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+5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хлорат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калия) – окислителем.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5200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4412" y="1168400"/>
            <a:ext cx="8915400" cy="3777622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ответа: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2HCl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Ca(OH)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CaCl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+ 2Cl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Ca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2OH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Ca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+ 2Cl 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H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72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6700" y="368300"/>
            <a:ext cx="10655300" cy="14605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заданий 30, 31 используйте следующий перечень веществ: 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пероксид водорода, перманганат натрия, бромид цинка,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гидроксид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натрия,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хлороводород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 использование водных растворов веществ.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6700" y="2209800"/>
            <a:ext cx="9967912" cy="3701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веществ выберите вещества, между которыми возможна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-восстановительная реакция, и запишите уравнение этой реакции. Составьте электронный баланс, укажите окислитель и восстановитель.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веществ выберите вещества, между которыми возможна реакция ионного обмена. Запишите молекулярное, полное и сокращённое ионное уравнения этой реакции. </a:t>
            </a:r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736600"/>
            <a:ext cx="77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№5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5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4200" y="876300"/>
            <a:ext cx="96393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ответа: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ru-R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6HCl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+ 2MnCl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+2NaCl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Mn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2O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2ē →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степени окисления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пероксид водорода)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Марганец в степени окисления +7 (или перманганат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натрия)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окислителем.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6813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1" y="609600"/>
            <a:ext cx="10018712" cy="12954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Пояснения к демонстрационному варианту контрольных измерительных материалов единого государственного экзамена 2018 года по ХИМИИ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2184400"/>
            <a:ext cx="10247312" cy="372682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ознакомлении с демонстрационным вариантом контрольных измерительных материалов ЕГЭ 2018 г. следует иметь в виду, что задания, включённые в него, не охватывают всех элементов содержания, которые будут проверяться с помощью вариантов КИМ в 2018 г.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перечень элементов, которые могут контролироваться на едином государственном экзамене 2018 г., приведён в кодификаторе элементов содержания и требований к уровню подготовки выпускников образовательных организаций для проведения единого государственного экзамена 2018 г. по химии.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демонстрационного варианта заключается в том, чтобы дать возможность любому участнику ЕГЭ и широкой общественности составить представление о структуре вариантов КИМ, типах заданий и об уровнях их сложности: базовом, повышенном и высоком. Приведённые критерии оценки выполнения заданий высокого уровня сложности, с развёрнутым ответом, включённые в этот вариант, дают представление о требованиях к полноте и правильности записи развёрнутого ответа.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2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2800" y="876300"/>
            <a:ext cx="9421812" cy="5034922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ответа: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ZnBr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2NaOH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Zn(OH)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2NaBr</a:t>
            </a:r>
            <a:endParaRPr 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2Na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+ 2OH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2Br 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2Na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2Br 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Zn(OH)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+ 2OH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Zn(OH)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57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300" y="304800"/>
            <a:ext cx="10553700" cy="16256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заданий 30, 31 используйте следующий перечень веществ: 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 хрома (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сероводород, гидроксид натрия, оксид углерода (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пероксид водорода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 использование водных растворов веществ.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300" y="2209800"/>
            <a:ext cx="9993312" cy="370142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веществ выберите вещества, между которыми возможна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-восстановительная реакция, и запишите уравнение этой реакции. Составьте электронный баланс, укажите окислитель и восстановитель.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веществ выберите вещества, между которыми возможна реакция ионного обмена. Запишите молекулярное, полное и сокращённое ионное уравнения этой реакции.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9900" y="749300"/>
            <a:ext cx="69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№6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34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0700" y="736600"/>
            <a:ext cx="9713912" cy="5174622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ответа: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4NaOH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2Na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2Cr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2Cr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2O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2O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 в степени окисления -1 (или пероксид водорода)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окислителем.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Хром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окисления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 хрома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восстановителем.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00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0" y="914400"/>
            <a:ext cx="9599612" cy="4996822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ответа: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+ 2NaOH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+ 2H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+ 2Na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+ 2OH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2Na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S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+ 2H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+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2OH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S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4203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4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27000"/>
            <a:ext cx="9969499" cy="12065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КИМ 2018года по сравнению с 2017 годом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333500"/>
            <a:ext cx="10617200" cy="4508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 целях более чёткого распределения заданий по отдельным тематическим блокам и содержательным линиям незначительно изменён порядок следования заданий базового и повышенного уровней сложности в части 1 экзаменационной работы. 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экзаменационной работе 2018 года увеличено общее количество заданий с 34 (в 2017 г.) до 35 за счёт увеличения числа заданий части 2 экзаменационной работы с 5 (в 2017 году) до 6 заданий. Это достигнуто посредством введения заданий с единым контекстом. В частности, в данном формате представлены задания № 30 и № 31, которые ориентированы на проверку усвоения важных элементов содержания: «Реакции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-восстановительные» и «Реакции ионного обмена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29446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0" y="203200"/>
            <a:ext cx="10058400" cy="13081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Изменена шкала оценивания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заданий в связи с уточнением уровня сложности этих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их выполнения в экзаменационной работе 2017 года: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0" y="1689100"/>
            <a:ext cx="10756900" cy="4356100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9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повышенного уровня сложности, ориентированное на проверку усвоения элемента содержания «Характерные химические свойства неорганических веществ» и представленное в формате на установление соответствия между реагирующими веществами и продуктами реакции между этими веществами, будет оцениваться максимально 2 баллами;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21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базового уровня сложности, ориентированное на проверку усвоения элемента содержания « Реакции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окислительновосстановительные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представленное в формате на установление соответствия между элементами двух множеств, будет оцениваться 1 баллом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26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базового уровня сложности, ориентированное на проверку усвоения содержательных линий «Экспериментальные основы химии» и «Общие представления о промышленных способах получения важнейших веществ» и представленное в формате на установление соответствия между элементами двух множеств, будет оцениваться 1 баллом; </a:t>
            </a:r>
          </a:p>
        </p:txBody>
      </p:sp>
    </p:spTree>
    <p:extLst>
      <p:ext uri="{BB962C8B-B14F-4D97-AF65-F5344CB8AC3E}">
        <p14:creationId xmlns:p14="http://schemas.microsoft.com/office/powerpoint/2010/main" val="159920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3700" y="952500"/>
            <a:ext cx="9840912" cy="4958722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30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высокого уровня сложности с развёрнутым ответом, ориентированное на проверку усвоения элемента содержания «Реакции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-восстановительные», будет оцениваться максимально 2 баллами;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31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высокого уровня сложности с развёрнутым ответом, ориентированное на проверку усвоения элемента содержания «Реакции ионного обмена», будет оцениваться максимально 2 баллами.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целом принятые изменения в экзаменационной работе 2018 года ориентированы на повышение объективности проверки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ряда важных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умений, в первую очередь таких, как: применять знания в системе, самостоятельно оценивать правильность выполнения учебной и учебно-практической задачи, а также сочетать знания о химических объектах с пониманием математической зависимости между различными физическими величинами. </a:t>
            </a:r>
          </a:p>
        </p:txBody>
      </p:sp>
    </p:spTree>
    <p:extLst>
      <p:ext uri="{BB962C8B-B14F-4D97-AF65-F5344CB8AC3E}">
        <p14:creationId xmlns:p14="http://schemas.microsoft.com/office/powerpoint/2010/main" val="16646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520700"/>
            <a:ext cx="10388600" cy="1803400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заданий 30, 31 используйте следующий перечень веществ: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перманганат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калия, гидрокарбонат калия, сульфит натрия, сульфат бария, гидроксид калия.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 использование водных растворов веществ.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0" y="2222500"/>
            <a:ext cx="10883900" cy="38608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№30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веществ выберите вещества, между которыми возможна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-восстановительная реакция, и запишите уравнение этой реакции. Составьте электронный баланс, укажите окислитель и восстановитель.</a:t>
            </a:r>
          </a:p>
          <a:p>
            <a:pPr marL="0" indent="0">
              <a:buNone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предложенного перечня веществ выберите вещества, между которыми возможна реакция ионного обмена. Запишите молекулярное, полное и сокращённое ионное уравнения этой реакции.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400" y="711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17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7800" y="1016000"/>
            <a:ext cx="9817100" cy="37973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№30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ответа: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+ 2KMnO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+ 2KOH = Na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+ 2K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Mn</a:t>
            </a:r>
            <a:r>
              <a:rPr lang="ru-RU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+7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ē → Mn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+6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S</a:t>
            </a:r>
            <a:r>
              <a:rPr lang="ru-R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2ē → S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+6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степени окисления +4 (или сульфит натрия) является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Марганец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степени окисления +7 (или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перманганат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калия) – окислителем. </a:t>
            </a:r>
          </a:p>
        </p:txBody>
      </p:sp>
    </p:spTree>
    <p:extLst>
      <p:ext uri="{BB962C8B-B14F-4D97-AF65-F5344CB8AC3E}">
        <p14:creationId xmlns:p14="http://schemas.microsoft.com/office/powerpoint/2010/main" val="31417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6100" y="1816100"/>
            <a:ext cx="9688512" cy="409512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ответа: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KHCO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KOH = 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2K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HCO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OH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2K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OH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CO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0500" y="431800"/>
            <a:ext cx="10350500" cy="15494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заданий 30, 31 используйте следующий перечень веществ: 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серная кислота (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.), карбонат натрия, бромид натрия, золото, нитрат кальция.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 использование водных растворов веществ.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3494" y="2743200"/>
            <a:ext cx="10704512" cy="335852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веществ выберите вещества, между которыми возможна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-восстановительная реакция, и запишите уравнение этой реакции. Составьте электронный баланс, укажите окислитель и восстановитель.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веществ выберите вещества, между которыми возможна реакция ионного обмена. Запишите молекулярное, полное и сокращённое ионное уравнения этой реакции.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9100" y="774700"/>
            <a:ext cx="69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3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240</TotalTime>
  <Words>1420</Words>
  <Application>Microsoft Office PowerPoint</Application>
  <PresentationFormat>Широкоэкранный</PresentationFormat>
  <Paragraphs>139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3</vt:lpstr>
      <vt:lpstr>Легкий дым</vt:lpstr>
      <vt:lpstr>ЕГЭ 2018  Задания с развернутым ответом высокого уровня сложности</vt:lpstr>
      <vt:lpstr>Пояснения к демонстрационному варианту контрольных измерительных материалов единого государственного экзамена 2018 года по ХИМИИ </vt:lpstr>
      <vt:lpstr> Изменения в КИМ 2018года по сравнению с 2017 годом        </vt:lpstr>
      <vt:lpstr>3. Изменена шкала оценивания некоторых заданий в связи с уточнением уровня сложности этих  заданий по результатам их выполнения в экзаменационной работе 2017 года:  </vt:lpstr>
      <vt:lpstr>Презентация PowerPoint</vt:lpstr>
      <vt:lpstr>Для выполнения заданий 30, 31 используйте следующий перечень веществ:   перманганат калия, гидрокарбонат калия, сульфит натрия, сульфат бария, гидроксид калия. Допустимо использование водных растворов веществ. </vt:lpstr>
      <vt:lpstr>Презентация PowerPoint</vt:lpstr>
      <vt:lpstr>Презентация PowerPoint</vt:lpstr>
      <vt:lpstr>Для выполнения заданий 30, 31 используйте следующий перечень веществ:   серная кислота (конц.), карбонат натрия, бромид натрия, золото, нитрат кальция. Допустимо использование водных растворов веществ. </vt:lpstr>
      <vt:lpstr>Презентация PowerPoint</vt:lpstr>
      <vt:lpstr>Презентация PowerPoint</vt:lpstr>
      <vt:lpstr>Для выполнения заданий 30, 31 используйте следующий перечень веществ:   цинк, манганат калия, бром, гидроксид калия, хлорид магния.  Допустимо использование водных растворов веществ. </vt:lpstr>
      <vt:lpstr>Презентация PowerPoint</vt:lpstr>
      <vt:lpstr>Презентация PowerPoint</vt:lpstr>
      <vt:lpstr>Для выполнения заданий 30, 31 используйте следующий перечень веществ:   магний,  карбонат натрия, хлорат калия, гидроксид кальция, соляная кислота. Допустимо использование водных растворов веществ. </vt:lpstr>
      <vt:lpstr>Презентация PowerPoint</vt:lpstr>
      <vt:lpstr>Презентация PowerPoint</vt:lpstr>
      <vt:lpstr>Для выполнения заданий 30, 31 используйте следующий перечень веществ:   пероксид водорода, перманганат натрия, бромид цинка, гидроксид натрия, хлороводород.  Допустимо использование водных растворов веществ. </vt:lpstr>
      <vt:lpstr>Презентация PowerPoint</vt:lpstr>
      <vt:lpstr>Презентация PowerPoint</vt:lpstr>
      <vt:lpstr>Для выполнения заданий 30, 31 используйте следующий перечень веществ:   оксид хрома (III), сероводород, гидроксид натрия, оксид углерода (IV), пероксид водорода.  Допустимо использование водных растворов веществ.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</dc:creator>
  <cp:lastModifiedBy>3</cp:lastModifiedBy>
  <cp:revision>57</cp:revision>
  <dcterms:created xsi:type="dcterms:W3CDTF">2017-10-28T14:15:36Z</dcterms:created>
  <dcterms:modified xsi:type="dcterms:W3CDTF">2018-01-06T09:52:03Z</dcterms:modified>
</cp:coreProperties>
</file>