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3" r:id="rId8"/>
    <p:sldId id="262" r:id="rId9"/>
    <p:sldId id="264" r:id="rId10"/>
    <p:sldId id="265" r:id="rId11"/>
    <p:sldId id="269" r:id="rId12"/>
    <p:sldId id="266" r:id="rId13"/>
    <p:sldId id="267" r:id="rId14"/>
    <p:sldId id="268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Где и как, кроме зеркала, Вы можете увидеть свое отражение</a:t>
            </a:r>
            <a:r>
              <a:rPr lang="ru-RU" dirty="0" smtClean="0"/>
              <a:t>?</a:t>
            </a:r>
            <a:endParaRPr lang="ru-RU" dirty="0"/>
          </a:p>
        </c:rich>
      </c:tx>
      <c:layout>
        <c:manualLayout>
          <c:xMode val="edge"/>
          <c:yMode val="edge"/>
          <c:x val="0.11287981877978585"/>
          <c:y val="8.58905787841478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544607537343544E-2"/>
          <c:y val="0.35090595962263604"/>
          <c:w val="0.75146668224973912"/>
          <c:h val="0.636210453559741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Где и как, кроме зеркала, Вы можете увидеть свое отражение?2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9330-443B-9FB3-BD1A578B47B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9330-443B-9FB3-BD1A578B47B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9330-443B-9FB3-BD1A578B47B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9330-443B-9FB3-BD1A578B47B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В водоеме</c:v>
                </c:pt>
                <c:pt idx="1">
                  <c:v>В телефоне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0.39</c:v>
                </c:pt>
                <c:pt idx="1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330-443B-9FB3-BD1A578B47B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Эксперимент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D7A-4A4D-932A-82E562A71AB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D7A-4A4D-932A-82E562A71AB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3D7A-4A4D-932A-82E562A71AB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3D7A-4A4D-932A-82E562A71A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Правильно</c:v>
                </c:pt>
                <c:pt idx="1">
                  <c:v>Неправильно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0.12</c:v>
                </c:pt>
                <c:pt idx="1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D7A-4A4D-932A-82E562A71AB8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9D4A-366F-4CE6-A6C4-716EA906D051}" type="datetimeFigureOut">
              <a:rPr lang="ru-RU" smtClean="0"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DD2C-62F2-452D-868F-EC5E02B95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5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9D4A-366F-4CE6-A6C4-716EA906D051}" type="datetimeFigureOut">
              <a:rPr lang="ru-RU" smtClean="0"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DD2C-62F2-452D-868F-EC5E02B95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831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9D4A-366F-4CE6-A6C4-716EA906D051}" type="datetimeFigureOut">
              <a:rPr lang="ru-RU" smtClean="0"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DD2C-62F2-452D-868F-EC5E02B95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568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9D4A-366F-4CE6-A6C4-716EA906D051}" type="datetimeFigureOut">
              <a:rPr lang="ru-RU" smtClean="0"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DD2C-62F2-452D-868F-EC5E02B95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65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9D4A-366F-4CE6-A6C4-716EA906D051}" type="datetimeFigureOut">
              <a:rPr lang="ru-RU" smtClean="0"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DD2C-62F2-452D-868F-EC5E02B95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839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9D4A-366F-4CE6-A6C4-716EA906D051}" type="datetimeFigureOut">
              <a:rPr lang="ru-RU" smtClean="0"/>
              <a:t>22.08.2017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DD2C-62F2-452D-868F-EC5E02B95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68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9D4A-366F-4CE6-A6C4-716EA906D051}" type="datetimeFigureOut">
              <a:rPr lang="ru-RU" smtClean="0"/>
              <a:t>22.08.2017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DD2C-62F2-452D-868F-EC5E02B95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4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9D4A-366F-4CE6-A6C4-716EA906D051}" type="datetimeFigureOut">
              <a:rPr lang="ru-RU" smtClean="0"/>
              <a:t>22.08.2017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DD2C-62F2-452D-868F-EC5E02B95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892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9D4A-366F-4CE6-A6C4-716EA906D051}" type="datetimeFigureOut">
              <a:rPr lang="ru-RU" smtClean="0"/>
              <a:t>22.08.2017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DD2C-62F2-452D-868F-EC5E02B95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59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9D4A-366F-4CE6-A6C4-716EA906D051}" type="datetimeFigureOut">
              <a:rPr lang="ru-RU" smtClean="0"/>
              <a:t>22.08.2017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DD2C-62F2-452D-868F-EC5E02B95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463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9D4A-366F-4CE6-A6C4-716EA906D051}" type="datetimeFigureOut">
              <a:rPr lang="ru-RU" smtClean="0"/>
              <a:t>22.08.2017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1DD2C-62F2-452D-868F-EC5E02B95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452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19D4A-366F-4CE6-A6C4-716EA906D051}" type="datetimeFigureOut">
              <a:rPr lang="ru-RU" smtClean="0"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1DD2C-62F2-452D-868F-EC5E02B95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79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8933" y="1"/>
            <a:ext cx="9889067" cy="24045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Учебно-исследовательская работа на тему :</a:t>
            </a:r>
            <a:br>
              <a:rPr lang="ru-RU" dirty="0" smtClean="0"/>
            </a:br>
            <a:r>
              <a:rPr lang="ru-RU" dirty="0" smtClean="0"/>
              <a:t>«Зеркала»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71466" y="3872088"/>
            <a:ext cx="3420533" cy="2985911"/>
          </a:xfrm>
        </p:spPr>
        <p:txBody>
          <a:bodyPr/>
          <a:lstStyle/>
          <a:p>
            <a:r>
              <a:rPr lang="ru-RU" dirty="0" smtClean="0"/>
              <a:t>Работу выполнила ученица 8 «Б» класса </a:t>
            </a:r>
          </a:p>
          <a:p>
            <a:r>
              <a:rPr lang="ru-RU" dirty="0" smtClean="0"/>
              <a:t>Карпицкая Софья</a:t>
            </a:r>
          </a:p>
          <a:p>
            <a:endParaRPr lang="ru-RU" dirty="0" smtClean="0"/>
          </a:p>
          <a:p>
            <a:r>
              <a:rPr lang="ru-RU" dirty="0" smtClean="0"/>
              <a:t>Руководитель работы:</a:t>
            </a:r>
          </a:p>
          <a:p>
            <a:r>
              <a:rPr lang="ru-RU" dirty="0" smtClean="0"/>
              <a:t>Романова Елена Анатольевна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022" y="107892"/>
            <a:ext cx="2264540" cy="28231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r="18948" b="19753"/>
          <a:stretch/>
        </p:blipFill>
        <p:spPr>
          <a:xfrm>
            <a:off x="778933" y="2818165"/>
            <a:ext cx="5485695" cy="387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4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90311"/>
            <a:ext cx="9144000" cy="86924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Химики о зеркалах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58044" y="959556"/>
            <a:ext cx="4368800" cy="4298244"/>
          </a:xfrm>
        </p:spPr>
        <p:txBody>
          <a:bodyPr/>
          <a:lstStyle/>
          <a:p>
            <a:r>
              <a:rPr lang="ru-RU" sz="2800" dirty="0" smtClean="0"/>
              <a:t>Как устроено зеркало?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61" y="2122311"/>
            <a:ext cx="6126478" cy="4218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2183" t="3391" r="20246" b="482"/>
          <a:stretch/>
        </p:blipFill>
        <p:spPr>
          <a:xfrm>
            <a:off x="7316016" y="1085850"/>
            <a:ext cx="4182564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3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64" y="789958"/>
            <a:ext cx="5087958" cy="5075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72" y="1409876"/>
            <a:ext cx="6486728" cy="424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96622"/>
          </a:xfrm>
        </p:spPr>
        <p:txBody>
          <a:bodyPr/>
          <a:lstStyle/>
          <a:p>
            <a:r>
              <a:rPr lang="ru-RU" dirty="0" smtClean="0"/>
              <a:t>	Производство зеркал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23" y="1474258"/>
            <a:ext cx="7517562" cy="4137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363" y="598312"/>
            <a:ext cx="8657273" cy="577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6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460770"/>
            <a:ext cx="6118578" cy="4075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377" y="1618856"/>
            <a:ext cx="7620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8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1601"/>
            <a:ext cx="9144000" cy="1196622"/>
          </a:xfrm>
        </p:spPr>
        <p:txBody>
          <a:bodyPr/>
          <a:lstStyle/>
          <a:p>
            <a:r>
              <a:rPr lang="ru-RU" dirty="0" smtClean="0"/>
              <a:t>Экспериментальная </a:t>
            </a:r>
            <a:r>
              <a:rPr lang="ru-RU" dirty="0"/>
              <a:t>часть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033" y="1432629"/>
            <a:ext cx="7977188" cy="53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0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7897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	</a:t>
            </a:r>
            <a:r>
              <a:rPr lang="ru-RU" sz="3600" dirty="0" smtClean="0"/>
              <a:t>                 Опрос </a:t>
            </a:r>
            <a:r>
              <a:rPr lang="ru-RU" sz="3600" dirty="0"/>
              <a:t>в «8 Б» классе</a:t>
            </a:r>
            <a:r>
              <a:rPr lang="ru-RU" sz="4800" dirty="0"/>
              <a:t/>
            </a:r>
            <a:br>
              <a:rPr lang="ru-RU" sz="4800" dirty="0"/>
            </a:br>
            <a:endParaRPr lang="ru-RU" sz="48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8200" y="1603022"/>
            <a:ext cx="10515600" cy="4562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Среди учеников 8 «б» класса был проведен опрос </a:t>
            </a:r>
            <a:r>
              <a:rPr lang="ru-RU" sz="2400" dirty="0" smtClean="0"/>
              <a:t> на тему :«</a:t>
            </a:r>
            <a:r>
              <a:rPr lang="ru-RU" sz="2400" dirty="0"/>
              <a:t>Что вы знаете о зеркалах</a:t>
            </a:r>
            <a:r>
              <a:rPr lang="ru-RU" sz="2400" dirty="0" smtClean="0"/>
              <a:t>?». Всего </a:t>
            </a:r>
            <a:r>
              <a:rPr lang="ru-RU" sz="2400" dirty="0"/>
              <a:t>в опросе принимало участие 18 </a:t>
            </a:r>
            <a:r>
              <a:rPr lang="ru-RU" sz="2400" dirty="0" smtClean="0"/>
              <a:t>учеников.</a:t>
            </a:r>
          </a:p>
          <a:p>
            <a:pPr marL="0" indent="0">
              <a:buNone/>
            </a:pPr>
            <a:r>
              <a:rPr lang="ru-RU" sz="2400" dirty="0"/>
              <a:t>Результаты опроса представлены на </a:t>
            </a:r>
            <a:r>
              <a:rPr lang="ru-RU" sz="2400" dirty="0" smtClean="0"/>
              <a:t>диаграммах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2" y="3089254"/>
            <a:ext cx="5125632" cy="2989951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266817298"/>
              </p:ext>
            </p:extLst>
          </p:nvPr>
        </p:nvGraphicFramePr>
        <p:xfrm>
          <a:off x="5614891" y="3089254"/>
          <a:ext cx="5373352" cy="2957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0795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Эксперимент </a:t>
            </a:r>
            <a:r>
              <a:rPr lang="ru-RU" dirty="0"/>
              <a:t>в 8 «А» и в 8 «Б» классах «Юный гений»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18050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77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23" y="0"/>
            <a:ext cx="5536236" cy="3044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645" t="17267" b="14251"/>
          <a:stretch/>
        </p:blipFill>
        <p:spPr>
          <a:xfrm>
            <a:off x="4851826" y="2653047"/>
            <a:ext cx="7099040" cy="403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9023"/>
            <a:ext cx="9144000" cy="106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Реакция серебряного зеркала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33067" y="1309512"/>
            <a:ext cx="5723465" cy="812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C6H12O6+Ag2O=C6H12O7+2Ag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6" y="1808718"/>
            <a:ext cx="3635670" cy="43397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124" y="2032001"/>
            <a:ext cx="6568541" cy="427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5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8" y="184359"/>
            <a:ext cx="6279066" cy="3552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9258" r="6096"/>
          <a:stretch/>
        </p:blipFill>
        <p:spPr>
          <a:xfrm>
            <a:off x="6631859" y="184359"/>
            <a:ext cx="5390807" cy="4942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979" y="637567"/>
            <a:ext cx="6769332" cy="544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9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444978"/>
          </a:xfrm>
        </p:spPr>
        <p:txBody>
          <a:bodyPr/>
          <a:lstStyle/>
          <a:p>
            <a:r>
              <a:rPr lang="ru-RU" dirty="0" smtClean="0"/>
              <a:t>Цели и задачи работы: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659467"/>
            <a:ext cx="9144000" cy="4876800"/>
          </a:xfrm>
        </p:spPr>
        <p:txBody>
          <a:bodyPr/>
          <a:lstStyle/>
          <a:p>
            <a:pPr algn="l"/>
            <a:r>
              <a:rPr lang="ru-RU" dirty="0" smtClean="0"/>
              <a:t>Целью данной является исследование зеркал в разнообразных сферах деятельности человека.</a:t>
            </a:r>
          </a:p>
          <a:p>
            <a:pPr algn="l"/>
            <a:endParaRPr lang="ru-RU" dirty="0"/>
          </a:p>
          <a:p>
            <a:pPr algn="l"/>
            <a:r>
              <a:rPr lang="ru-RU" dirty="0" smtClean="0"/>
              <a:t>Для достижения данной цели в работе решаются следующие задачи:</a:t>
            </a:r>
          </a:p>
          <a:p>
            <a:pPr algn="l"/>
            <a:r>
              <a:rPr lang="ru-RU" dirty="0" smtClean="0"/>
              <a:t>- собрать и обработать информацию о зеркалах</a:t>
            </a:r>
          </a:p>
          <a:p>
            <a:pPr algn="l"/>
            <a:r>
              <a:rPr lang="ru-RU" dirty="0" smtClean="0"/>
              <a:t>- дать теоретическое описание зеркала</a:t>
            </a:r>
          </a:p>
          <a:p>
            <a:pPr algn="l"/>
            <a:r>
              <a:rPr lang="ru-RU" dirty="0" smtClean="0"/>
              <a:t>-изучить состав зеркала</a:t>
            </a:r>
          </a:p>
          <a:p>
            <a:pPr algn="l"/>
            <a:r>
              <a:rPr lang="ru-RU" dirty="0" smtClean="0"/>
              <a:t>-провести опрос о зеркалах в 8 классах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679" t="6760" r="15002" b="3633"/>
          <a:stretch/>
        </p:blipFill>
        <p:spPr>
          <a:xfrm>
            <a:off x="9364415" y="3380512"/>
            <a:ext cx="2607169" cy="337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2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46" y="332352"/>
            <a:ext cx="4383632" cy="6144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411" y="311553"/>
            <a:ext cx="4987833" cy="618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0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977" y="106362"/>
            <a:ext cx="7179733" cy="2387600"/>
          </a:xfrm>
        </p:spPr>
        <p:txBody>
          <a:bodyPr>
            <a:noAutofit/>
          </a:bodyPr>
          <a:lstStyle/>
          <a:p>
            <a:r>
              <a:rPr lang="ru-RU" sz="8000" dirty="0"/>
              <a:t>Заключение: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5777" y="2134483"/>
            <a:ext cx="9144000" cy="2843918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/>
              <a:t>Как </a:t>
            </a:r>
            <a:r>
              <a:rPr lang="ru-RU" sz="3200" dirty="0"/>
              <a:t>и сколько ни объясняй свойства зеркала, они все равно остаются предметами загадочными.</a:t>
            </a:r>
          </a:p>
          <a:p>
            <a:pPr algn="l"/>
            <a:r>
              <a:rPr lang="ru-RU" sz="3200" dirty="0"/>
              <a:t>Мне очень интересно было работать над этой темой. Она открыла мне глаза и заставила задуматься </a:t>
            </a:r>
            <a:r>
              <a:rPr lang="ru-RU" sz="3200"/>
              <a:t>над </a:t>
            </a:r>
            <a:r>
              <a:rPr lang="ru-RU" sz="3200" smtClean="0"/>
              <a:t>таким </a:t>
            </a:r>
            <a:r>
              <a:rPr lang="ru-RU" sz="3200" dirty="0" smtClean="0"/>
              <a:t>повседневным предметом, </a:t>
            </a:r>
            <a:r>
              <a:rPr lang="ru-RU" sz="3200" dirty="0"/>
              <a:t>как зеркало.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266" t="6586" r="24488" b="2842"/>
          <a:stretch/>
        </p:blipFill>
        <p:spPr>
          <a:xfrm flipH="1">
            <a:off x="9606844" y="2935111"/>
            <a:ext cx="2190044" cy="359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0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9022"/>
            <a:ext cx="9144000" cy="1885245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63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81751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«Структура связей проекта с областями научных знаний»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19" y="2020712"/>
            <a:ext cx="8699561" cy="458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1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Реферативная часть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55" y="1455208"/>
            <a:ext cx="7824612" cy="586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1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82133"/>
          </a:xfrm>
        </p:spPr>
        <p:txBody>
          <a:bodyPr/>
          <a:lstStyle/>
          <a:p>
            <a:r>
              <a:rPr lang="ru-RU" dirty="0" smtClean="0"/>
              <a:t>Что такое зеркало?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332" y="1806221"/>
            <a:ext cx="6412089" cy="4413957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pPr algn="l"/>
            <a:r>
              <a:rPr lang="ru-RU" sz="3200" dirty="0" smtClean="0"/>
              <a:t>Зеркало – это физическая, гладкая плоская или кривая поверхность, отражающая свет по определённым направлениям относительно падающего луча, называется зеркальной поверхностью, а тело с такой поверхностью называется зеркалом. </a:t>
            </a:r>
          </a:p>
          <a:p>
            <a:pPr algn="l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201" t="7725" r="24180" b="6772"/>
          <a:stretch/>
        </p:blipFill>
        <p:spPr>
          <a:xfrm>
            <a:off x="9961328" y="135466"/>
            <a:ext cx="2146006" cy="28899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0794" t="15032" r="7736" b="17311"/>
          <a:stretch/>
        </p:blipFill>
        <p:spPr>
          <a:xfrm>
            <a:off x="6942667" y="3555999"/>
            <a:ext cx="4950659" cy="30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9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91911"/>
            <a:ext cx="9144000" cy="1851378"/>
          </a:xfrm>
        </p:spPr>
        <p:txBody>
          <a:bodyPr/>
          <a:lstStyle/>
          <a:p>
            <a:r>
              <a:rPr lang="ru-RU" dirty="0" smtClean="0"/>
              <a:t>	Где появилось первое зеркало?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933" r="2009" b="3482"/>
          <a:stretch/>
        </p:blipFill>
        <p:spPr>
          <a:xfrm>
            <a:off x="169334" y="2043289"/>
            <a:ext cx="4391378" cy="4596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439" y="2139244"/>
            <a:ext cx="4500739" cy="45007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17753" cy="68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6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399822"/>
          </a:xfrm>
        </p:spPr>
        <p:txBody>
          <a:bodyPr/>
          <a:lstStyle/>
          <a:p>
            <a:r>
              <a:rPr lang="ru-RU" dirty="0" smtClean="0"/>
              <a:t>	Тайна разбитых зеркал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262" y="1819628"/>
            <a:ext cx="8753475" cy="4857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666" y="1943453"/>
            <a:ext cx="67056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5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286933"/>
          </a:xfrm>
        </p:spPr>
        <p:txBody>
          <a:bodyPr/>
          <a:lstStyle/>
          <a:p>
            <a:r>
              <a:rPr lang="ru-RU" dirty="0" smtClean="0"/>
              <a:t>Зеркальные приметы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731" y="1430162"/>
            <a:ext cx="9484537" cy="532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1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057694"/>
              </p:ext>
            </p:extLst>
          </p:nvPr>
        </p:nvGraphicFramePr>
        <p:xfrm>
          <a:off x="2740378" y="360363"/>
          <a:ext cx="6855178" cy="6611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Документ" r:id="rId3" imgW="5941719" imgH="5731661" progId="Word.Document.12">
                  <p:embed/>
                </p:oleObj>
              </mc:Choice>
              <mc:Fallback>
                <p:oleObj name="Документ" r:id="rId3" imgW="5941719" imgH="573166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40378" y="360363"/>
                        <a:ext cx="6855178" cy="6611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640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242</Words>
  <Application>Microsoft Office PowerPoint</Application>
  <PresentationFormat>Широкоэкранный</PresentationFormat>
  <Paragraphs>38</Paragraphs>
  <Slides>22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Документ</vt:lpstr>
      <vt:lpstr>Учебно-исследовательская работа на тему : «Зеркала»</vt:lpstr>
      <vt:lpstr>Цели и задачи работы:</vt:lpstr>
      <vt:lpstr>«Структура связей проекта с областями научных знаний»</vt:lpstr>
      <vt:lpstr>Реферативная часть</vt:lpstr>
      <vt:lpstr>Что такое зеркало?</vt:lpstr>
      <vt:lpstr> Где появилось первое зеркало?</vt:lpstr>
      <vt:lpstr> Тайна разбитых зеркал</vt:lpstr>
      <vt:lpstr>Зеркальные приметы</vt:lpstr>
      <vt:lpstr>Презентация PowerPoint</vt:lpstr>
      <vt:lpstr>Химики о зеркалах</vt:lpstr>
      <vt:lpstr>Презентация PowerPoint</vt:lpstr>
      <vt:lpstr> Производство зеркал</vt:lpstr>
      <vt:lpstr>Презентация PowerPoint</vt:lpstr>
      <vt:lpstr>Экспериментальная часть </vt:lpstr>
      <vt:lpstr>                  Опрос в «8 Б» классе </vt:lpstr>
      <vt:lpstr>Эксперимент в 8 «А» и в 8 «Б» классах «Юный гений»</vt:lpstr>
      <vt:lpstr>Презентация PowerPoint</vt:lpstr>
      <vt:lpstr>Реакция серебряного зеркала</vt:lpstr>
      <vt:lpstr>Презентация PowerPoint</vt:lpstr>
      <vt:lpstr>Презентация PowerPoint</vt:lpstr>
      <vt:lpstr>Заключение: </vt:lpstr>
      <vt:lpstr>Спасибо за внимание!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Учебно-исследовательская работа на тему : «Зеркала»</dc:title>
  <dc:creator>Соня Карпицкая</dc:creator>
  <cp:lastModifiedBy>Татьяна В. Умникова</cp:lastModifiedBy>
  <cp:revision>22</cp:revision>
  <dcterms:created xsi:type="dcterms:W3CDTF">2017-04-16T07:16:41Z</dcterms:created>
  <dcterms:modified xsi:type="dcterms:W3CDTF">2017-08-22T09:15:48Z</dcterms:modified>
</cp:coreProperties>
</file>