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2" r:id="rId10"/>
    <p:sldId id="271" r:id="rId11"/>
    <p:sldId id="265" r:id="rId12"/>
    <p:sldId id="273" r:id="rId13"/>
    <p:sldId id="274" r:id="rId14"/>
    <p:sldId id="275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8BA7-8ADA-4B26-A80E-1729982146C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7036-11E3-4B7B-BEDD-531F31BF1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7036-11E3-4B7B-BEDD-531F31BF11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6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26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395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58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53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36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971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172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1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398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119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345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22F1-71B3-49F7-A7E6-3AA87A41E88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BF0D-EB9C-43A7-B874-961F9FB6F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0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392" y="395621"/>
            <a:ext cx="11530879" cy="25092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кабинет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(удивительное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кабинете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биологии)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855" y="2904834"/>
            <a:ext cx="1173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Цель</a:t>
            </a:r>
            <a:r>
              <a:rPr lang="ru-RU" b="1" i="1" dirty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  <a:r>
              <a:rPr lang="ru-RU" i="1" dirty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познакомить младших школьников с </a:t>
            </a:r>
            <a:r>
              <a:rPr lang="ru-RU" i="1" dirty="0" smtClean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кабинетом биологии и его наполнением; </a:t>
            </a:r>
            <a:r>
              <a:rPr lang="ru-RU" i="1" dirty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вызвать интерес к </a:t>
            </a:r>
            <a:r>
              <a:rPr lang="ru-RU" i="1" dirty="0" smtClean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предмету «Биология»</a:t>
            </a:r>
            <a:endParaRPr lang="ru-RU" i="1" dirty="0">
              <a:solidFill>
                <a:srgbClr val="92D05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6343" y="4615152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команда «Букет»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Руководитель:  Н.М. Петрова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4076" y="6053239"/>
            <a:ext cx="335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Гимназия им. А.Л. </a:t>
            </a:r>
            <a:r>
              <a:rPr lang="ru-RU" dirty="0" err="1" smtClean="0">
                <a:solidFill>
                  <a:srgbClr val="00B050"/>
                </a:solidFill>
              </a:rPr>
              <a:t>Кекина</a:t>
            </a:r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Ростов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06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11" y="255315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в кабинет биологии!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еще очень много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интересного! 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3072" y="59831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83" y="1851492"/>
            <a:ext cx="2979234" cy="2691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0" y="2545730"/>
            <a:ext cx="3013369" cy="2561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21" y="2545730"/>
            <a:ext cx="2588941" cy="25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80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452263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в кабинете биологии?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059" y="1974838"/>
            <a:ext cx="10945091" cy="371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Создать в кабинете биологии «Книгу благодарностей и предложений», где каждый мог бы оставить свои впечатления о понравившемся занятии и предложения по их улучшению.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Создать группу наставников для работы с младшими школьниками, которые могли бы проводить для них познавательные тематические занятия,  в доступной форме с знакомить с разнообразием живой природы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Отражать работу младших школьников на стенде (рисунки, фотографии, рассказы).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043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614" y="210541"/>
            <a:ext cx="10364451" cy="57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– отчет о проведении путешествия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52" y="2496146"/>
            <a:ext cx="4825397" cy="3758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8868" y="1224332"/>
            <a:ext cx="9668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кабинету биологии с удовольствием путешествовали ученики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 «Б»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99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614" y="210541"/>
            <a:ext cx="10364451" cy="57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– отчет о проведении путешествия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8868" y="1224332"/>
            <a:ext cx="9668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кабинету биологии с удовольствием путешествовали ученики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 «Б»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кабинет\кабинет\Рисунок2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68" y="2563813"/>
            <a:ext cx="3810001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бинет\кабинет\Рисунок2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4" y="2300954"/>
            <a:ext cx="4321176" cy="33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260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614" y="210541"/>
            <a:ext cx="10364451" cy="57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– отчет о проведении путешествия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8868" y="1224332"/>
            <a:ext cx="9668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кабинету биологии с удовольствием путешествовали ученики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 «Б»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кабинет\кабинет\Рисунок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68" y="2320698"/>
            <a:ext cx="3810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751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083" y="212117"/>
            <a:ext cx="10105207" cy="6468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путешественников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049005"/>
              </p:ext>
            </p:extLst>
          </p:nvPr>
        </p:nvGraphicFramePr>
        <p:xfrm>
          <a:off x="609600" y="1600200"/>
          <a:ext cx="109728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 marL="96819" marR="96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 marL="96819" marR="96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1.Что нового вы узнали?</a:t>
                      </a:r>
                    </a:p>
                  </a:txBody>
                  <a:tcPr marL="96819" marR="9681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«Я узнал, что под микроскопом можно рассмотреть разные мелкие клеточки»</a:t>
                      </a:r>
                    </a:p>
                    <a:p>
                      <a:r>
                        <a:rPr lang="ru-RU" i="1" dirty="0" smtClean="0"/>
                        <a:t>«Я</a:t>
                      </a:r>
                      <a:r>
                        <a:rPr lang="ru-RU" i="1" baseline="0" dirty="0" smtClean="0"/>
                        <a:t> узнала, что биология-это наука о живой природе»</a:t>
                      </a:r>
                    </a:p>
                    <a:p>
                      <a:r>
                        <a:rPr lang="ru-RU" i="1" baseline="0" dirty="0" smtClean="0"/>
                        <a:t>«Я узнал, что такое микроскоп»</a:t>
                      </a:r>
                      <a:endParaRPr lang="ru-RU" i="1" dirty="0"/>
                    </a:p>
                  </a:txBody>
                  <a:tcPr marL="96819" marR="9681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3.Теперь я знаю...</a:t>
                      </a:r>
                      <a:endParaRPr lang="ru-RU" dirty="0"/>
                    </a:p>
                  </a:txBody>
                  <a:tcPr marL="96819" marR="96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«Что изучает наука биология»</a:t>
                      </a:r>
                    </a:p>
                    <a:p>
                      <a:r>
                        <a:rPr lang="ru-RU" i="1" dirty="0" smtClean="0"/>
                        <a:t>«Где живет барсук и как он выглядит»</a:t>
                      </a:r>
                    </a:p>
                    <a:p>
                      <a:r>
                        <a:rPr lang="ru-RU" i="1" dirty="0" smtClean="0"/>
                        <a:t>«Что в кабинете биологии 90 растений»</a:t>
                      </a:r>
                    </a:p>
                    <a:p>
                      <a:r>
                        <a:rPr lang="ru-RU" i="1" dirty="0" smtClean="0"/>
                        <a:t>«Зачем человеку мозги»</a:t>
                      </a:r>
                    </a:p>
                    <a:p>
                      <a:r>
                        <a:rPr lang="ru-RU" i="1" dirty="0" smtClean="0"/>
                        <a:t>«Что скелет хороший и полезный»</a:t>
                      </a:r>
                    </a:p>
                    <a:p>
                      <a:r>
                        <a:rPr lang="ru-RU" i="1" dirty="0" smtClean="0"/>
                        <a:t>«Что есть живые организмы, которых мы не можем увидеть»</a:t>
                      </a:r>
                    </a:p>
                    <a:p>
                      <a:r>
                        <a:rPr lang="ru-RU" i="1" dirty="0" smtClean="0"/>
                        <a:t>…..</a:t>
                      </a:r>
                      <a:endParaRPr lang="ru-RU" i="1" dirty="0"/>
                    </a:p>
                  </a:txBody>
                  <a:tcPr marL="96819" marR="968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6486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76772"/>
            <a:ext cx="10364451" cy="9239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главные вопросы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кабинет\кабинет\Рисунок2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79600"/>
            <a:ext cx="3810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8457" y="1901763"/>
            <a:ext cx="650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вам путешествие?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457" y="2875002"/>
            <a:ext cx="8673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вы с нами встретится еще?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2761" y="4460634"/>
            <a:ext cx="2404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ДА!!!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184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430" y="332190"/>
            <a:ext cx="10364451" cy="40671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Отзыв учителя биологии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Команда готовила «Путешествие» с большим интересом и энтузиазмом. Это почувствовали дети, которые знакомились с кабинетом биологии. Они внимательно и с интересом слушали и смотрели, активно отвечали на вопросы.</a:t>
            </a:r>
          </a:p>
          <a:p>
            <a:pPr algn="just"/>
            <a:r>
              <a:rPr lang="ru-RU" dirty="0" smtClean="0"/>
              <a:t>Гимназисты учли психологические особенности младших школьников, их еще не угасшую веру в чудеса.</a:t>
            </a:r>
          </a:p>
          <a:p>
            <a:pPr algn="just"/>
            <a:r>
              <a:rPr lang="ru-RU" dirty="0" smtClean="0"/>
              <a:t>Считаю, </a:t>
            </a:r>
            <a:r>
              <a:rPr lang="ru-RU" dirty="0"/>
              <a:t>ч</a:t>
            </a:r>
            <a:r>
              <a:rPr lang="ru-RU" dirty="0" smtClean="0"/>
              <a:t>то главная задача выполнена:</a:t>
            </a:r>
          </a:p>
          <a:p>
            <a:pPr algn="just"/>
            <a:r>
              <a:rPr lang="ru-RU" dirty="0" smtClean="0"/>
              <a:t>Младшие гимназисты заинтересовались кабинетом и наукой биологией. Уверена, что они захотят приходить к нам снова и снова. А старшие гимназисты будут стараться не погасить в них познавательный интерес.</a:t>
            </a:r>
          </a:p>
          <a:p>
            <a:pPr algn="just"/>
            <a:r>
              <a:rPr lang="ru-RU" dirty="0" smtClean="0"/>
              <a:t>Моя оценка – «отлично»!</a:t>
            </a:r>
          </a:p>
          <a:p>
            <a:pPr marL="0" indent="0" algn="r">
              <a:buNone/>
            </a:pPr>
            <a:r>
              <a:rPr lang="ru-RU" dirty="0" smtClean="0"/>
              <a:t>Н.М. Петрова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548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9992"/>
            <a:ext cx="12053455" cy="12835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 биологии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в мире жить...</a:t>
            </a:r>
          </a:p>
          <a:p>
            <a:endParaRPr lang="ru-RU" dirty="0"/>
          </a:p>
        </p:txBody>
      </p:sp>
      <p:pic>
        <p:nvPicPr>
          <p:cNvPr id="1028" name="Picture 4" descr="1280x800 белка, лес, красиво, крупный план, животное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4" y="1902691"/>
            <a:ext cx="4110153" cy="231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веты, растения, Скачать Обои и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2" y="4216081"/>
            <a:ext cx="2440955" cy="253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рганоида кл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2219">
            <a:off x="9920134" y="181133"/>
            <a:ext cx="167640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6437" y="3246585"/>
            <a:ext cx="7047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 – это наука о живой природе. Биология изучает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живые организмы от самых простых до самых сложных, включая человека, то есть и нас с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вами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4343" y="4497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биология?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23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56" y="14239"/>
            <a:ext cx="10612582" cy="583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Начнем наше путешествие в кабинете биологии!</a:t>
            </a:r>
          </a:p>
        </p:txBody>
      </p:sp>
      <p:pic>
        <p:nvPicPr>
          <p:cNvPr id="2050" name="Picture 2" descr="Фея картинки из сказки золуш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36" y="2916756"/>
            <a:ext cx="5264176" cy="39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ффекты для анимации - Каталог файлов - Dale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1424">
            <a:off x="1672040" y="2979665"/>
            <a:ext cx="2587624" cy="13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2752" y="624342"/>
            <a:ext cx="11143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 этого кабинета – Наталья Михайловна Петрова. Она – учитель биологии и по совместительству волшебница. В этом кабинете Наталья Михайловна может превратить обычный урок в волшебное путешествие в мир живой природы, во время которого кабинет биологии начнет раскрываться свои секреты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00" y="2274972"/>
            <a:ext cx="3895344" cy="2913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07" y="3549867"/>
            <a:ext cx="4066032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8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332191"/>
            <a:ext cx="10566400" cy="103479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ждет встреча с животными, которых изучает наука зоология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983" y="1295675"/>
            <a:ext cx="7777018" cy="16691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92D05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92D05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Зоология</a:t>
            </a:r>
            <a:r>
              <a:rPr lang="ru-RU" dirty="0" smtClean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 наука о животных — часть биологии, изучающая многообразие животного мира, строение и жизнедеятельность животных, их </a:t>
            </a:r>
            <a:r>
              <a:rPr lang="ru-RU" dirty="0" smtClean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распространение</a:t>
            </a:r>
            <a:r>
              <a:rPr lang="ru-RU" dirty="0">
                <a:solidFill>
                  <a:srgbClr val="92D05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0" y="1093307"/>
            <a:ext cx="4039122" cy="301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7" y="3546763"/>
            <a:ext cx="3858206" cy="288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16945" y="3304397"/>
            <a:ext cx="6123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Барсук</a:t>
            </a:r>
            <a:r>
              <a:rPr lang="ru-RU" i="1" dirty="0" smtClean="0">
                <a:latin typeface="Georgia" panose="02040502050405020303" pitchFamily="18" charset="0"/>
              </a:rPr>
              <a:t> </a:t>
            </a:r>
            <a:r>
              <a:rPr lang="ru-RU" i="1" dirty="0">
                <a:latin typeface="Georgia" panose="02040502050405020303" pitchFamily="18" charset="0"/>
              </a:rPr>
              <a:t>– это весьма внушительный член куньего семейства. Длина его тела 60-100 см, обычный вес – 7-13 </a:t>
            </a:r>
            <a:r>
              <a:rPr lang="ru-RU" i="1" dirty="0" smtClean="0">
                <a:latin typeface="Georgia" panose="02040502050405020303" pitchFamily="18" charset="0"/>
              </a:rPr>
              <a:t>кг. </a:t>
            </a:r>
            <a:r>
              <a:rPr lang="ru-RU" i="1" dirty="0">
                <a:latin typeface="Georgia" panose="02040502050405020303" pitchFamily="18" charset="0"/>
              </a:rPr>
              <a:t>Зверек имеет маленькую голову с закругленными ушами, клиновидное тело, куцый хвост. Короткие, но внушительных размеров ноги имеют длинные, сильные когти. </a:t>
            </a:r>
          </a:p>
          <a:p>
            <a:r>
              <a:rPr lang="ru-RU" i="1" dirty="0">
                <a:latin typeface="Georgia" panose="02040502050405020303" pitchFamily="18" charset="0"/>
              </a:rPr>
              <a:t>Барсуки обладают длинным, грубоватым мехом. Большая часть туловища светлых, серебристо-серых тонов</a:t>
            </a:r>
            <a:r>
              <a:rPr lang="ru-RU" i="1" dirty="0" smtClean="0">
                <a:latin typeface="Georgia" panose="02040502050405020303" pitchFamily="18" charset="0"/>
              </a:rPr>
              <a:t>.</a:t>
            </a:r>
            <a:r>
              <a:rPr lang="ru-RU" i="1" dirty="0">
                <a:latin typeface="Georgia" panose="02040502050405020303" pitchFamily="18" charset="0"/>
              </a:rPr>
              <a:t> Голова белая, по бокам расположены широкие полосы черного цвета</a:t>
            </a:r>
            <a:r>
              <a:rPr lang="ru-RU" i="1" dirty="0" smtClean="0">
                <a:latin typeface="Georgia" panose="02040502050405020303" pitchFamily="18" charset="0"/>
              </a:rPr>
              <a:t>.</a:t>
            </a: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709" y="6428510"/>
            <a:ext cx="305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Барсук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178628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0" y="0"/>
            <a:ext cx="7666182" cy="108989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поприветствуют своими зелеными листьями растения, которые изучает наука </a:t>
            </a: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ботаника</a:t>
            </a: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9556" y="978632"/>
            <a:ext cx="9957426" cy="514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.</a:t>
            </a:r>
            <a:r>
              <a:rPr lang="ru-RU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60800" y="1604544"/>
            <a:ext cx="8331199" cy="200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i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использовать </a:t>
            </a:r>
            <a:r>
              <a:rPr lang="ru-RU" sz="200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строения корня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стебля, листьев</a:t>
            </a:r>
            <a:r>
              <a:rPr lang="ru-RU" sz="200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цветка и плода растений, а также для приготовления некоторых микропрепаратов для микроскопа и для проведения опытов.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5201" y="3980873"/>
            <a:ext cx="7204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Монстера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—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тропическое растение.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Монстера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красивая вечнозеленая лиана с крупными — до 45 см — резными листьями. Монстеры неприхотливы и даже в домашних условиях могут вырастать до нескольких метров в длину. Чтобы вырастить крупное растение потребуется устойчивая опора.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1374833"/>
            <a:ext cx="3822192" cy="2682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3" y="4094188"/>
            <a:ext cx="3742944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34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091" y="0"/>
            <a:ext cx="9411854" cy="204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живых растений размещено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кабинете.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Гораздо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их спрятано в коробках в виде гербария</a:t>
            </a:r>
          </a:p>
          <a:p>
            <a:pPr marL="0" indent="0" algn="ctr">
              <a:buNone/>
            </a:pPr>
            <a:endParaRPr lang="ru-RU" sz="1900" b="1" dirty="0" smtClean="0">
              <a:solidFill>
                <a:srgbClr val="92D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Гербарий</a:t>
            </a:r>
            <a:r>
              <a:rPr lang="ru-RU" sz="1900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ru-RU" sz="1900" dirty="0">
                <a:solidFill>
                  <a:srgbClr val="92D050"/>
                </a:solidFill>
                <a:latin typeface="Georgia" panose="02040502050405020303" pitchFamily="18" charset="0"/>
              </a:rPr>
              <a:t>–</a:t>
            </a:r>
            <a:r>
              <a:rPr lang="ru-RU" sz="1900" i="1" dirty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ru-RU" sz="1900" dirty="0">
                <a:solidFill>
                  <a:srgbClr val="92D050"/>
                </a:solidFill>
                <a:latin typeface="Georgia" panose="02040502050405020303" pitchFamily="18" charset="0"/>
              </a:rPr>
              <a:t>это натуральный объект растительного происхождения в засушенном виде, прикрепленный на бумагу.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04" y="3906757"/>
            <a:ext cx="3536689" cy="264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59" y="3121751"/>
            <a:ext cx="3759278" cy="280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845337" y="2758030"/>
            <a:ext cx="4346663" cy="72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cap="all" dirty="0">
                <a:solidFill>
                  <a:srgbClr val="92D050"/>
                </a:solidFill>
                <a:latin typeface="Georgia" panose="02040502050405020303" pitchFamily="18" charset="0"/>
              </a:rPr>
              <a:t>По ним  также можно изучать строение растения.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9664" y="2000900"/>
            <a:ext cx="7551281" cy="72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cap="all" dirty="0">
                <a:solidFill>
                  <a:srgbClr val="00B050"/>
                </a:solidFill>
                <a:latin typeface="Georgia" panose="02040502050405020303" pitchFamily="18" charset="0"/>
              </a:rPr>
              <a:t>Гербарии используются на уроках биологии в разных классах.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93"/>
            <a:ext cx="3935519" cy="30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32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0" y="122656"/>
            <a:ext cx="10265664" cy="16329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 кабинет разрешит вам посмотреть в таинственный прибор под названием микроскоп, </a:t>
            </a:r>
            <a:endParaRPr lang="ru-RU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невидимое сделать видимым! </a:t>
            </a:r>
            <a:endParaRPr lang="ru-RU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5425" y="1272895"/>
            <a:ext cx="8543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92D05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92D05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92D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Микроскоп</a:t>
            </a:r>
            <a:r>
              <a:rPr lang="ru-RU" dirty="0" smtClean="0">
                <a:solidFill>
                  <a:srgbClr val="92D05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оптический прибор с одной или несколькими линзами для получения увеличенных изображений объектов, не видимых невооруженным глазом.</a:t>
            </a:r>
            <a:endParaRPr lang="ru-RU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67" y="1903168"/>
            <a:ext cx="3228624" cy="2411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82767" y="4955732"/>
            <a:ext cx="3491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Georgia" panose="02040502050405020303" pitchFamily="18" charset="0"/>
              </a:rPr>
              <a:t>1- клетки кожица лука</a:t>
            </a:r>
          </a:p>
          <a:p>
            <a:r>
              <a:rPr lang="ru-RU" sz="1400" i="1" dirty="0" smtClean="0">
                <a:latin typeface="Georgia" panose="02040502050405020303" pitchFamily="18" charset="0"/>
              </a:rPr>
              <a:t>2- поперечный срез ветки липы</a:t>
            </a:r>
          </a:p>
          <a:p>
            <a:r>
              <a:rPr lang="ru-RU" sz="1400" i="1" dirty="0" smtClean="0">
                <a:latin typeface="Georgia" panose="02040502050405020303" pitchFamily="18" charset="0"/>
              </a:rPr>
              <a:t>3- клетки крови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33864" y="3437646"/>
            <a:ext cx="520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можно увидеть, заглянув в микроскоп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4404299"/>
            <a:ext cx="2616200" cy="1962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43" y="4404299"/>
            <a:ext cx="2616200" cy="1962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92" y="4404300"/>
            <a:ext cx="2768649" cy="20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49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345" y="68951"/>
            <a:ext cx="10099963" cy="15961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старшеклассники не упускают возможность лишний раз посмотреть в микроскоп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5" y="2178014"/>
            <a:ext cx="5071872" cy="3846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7" y="2202398"/>
            <a:ext cx="5054312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88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11" y="255316"/>
            <a:ext cx="10364451" cy="118319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наш любимый Скелет </a:t>
            </a:r>
            <a:r>
              <a:rPr lang="ru-RU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Скелетыч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знакомить вас с секретами вашего же тела!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25" y="1519210"/>
            <a:ext cx="4017264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4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703</Words>
  <Application>Microsoft Office PowerPoint</Application>
  <PresentationFormat>Произвольный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Волшебный кабинет (удивительное путешествие в кабинете биологии)</vt:lpstr>
      <vt:lpstr>Презентация PowerPoint</vt:lpstr>
      <vt:lpstr>Презентация PowerPoint</vt:lpstr>
      <vt:lpstr>Вас ждет встреча с животными, которых изучает наука зоология</vt:lpstr>
      <vt:lpstr>   вас поприветствуют своими зелеными листьями растения, которые изучает наука ботаника </vt:lpstr>
      <vt:lpstr>Презентация PowerPoint</vt:lpstr>
      <vt:lpstr>Презентация PowerPoint</vt:lpstr>
      <vt:lpstr>Даже старшеклассники не упускают возможность лишний раз посмотреть в микроскоп</vt:lpstr>
      <vt:lpstr>А наш любимый Скелет Скелетыч будет знакомить вас с секретами вашего же тела!</vt:lpstr>
      <vt:lpstr>Приходите в кабинет биологии!  у нас еще очень много интересного! </vt:lpstr>
      <vt:lpstr>Что бы мы хотели изменить в кабинете биологии?</vt:lpstr>
      <vt:lpstr>Фото – отчет о проведении путешествия</vt:lpstr>
      <vt:lpstr>Фото – отчет о проведении путешествия</vt:lpstr>
      <vt:lpstr>Фото – отчет о проведении путешествия</vt:lpstr>
      <vt:lpstr>Опрос путешественников</vt:lpstr>
      <vt:lpstr>Самые главные вопросы</vt:lpstr>
      <vt:lpstr>Отзыв учителя биологии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Удивительное путешествие в кабинете биологии</dc:title>
  <dc:creator>1</dc:creator>
  <cp:lastModifiedBy>Nadegda_ASIOU</cp:lastModifiedBy>
  <cp:revision>43</cp:revision>
  <cp:lastPrinted>2015-02-12T18:33:01Z</cp:lastPrinted>
  <dcterms:created xsi:type="dcterms:W3CDTF">2015-02-12T17:48:41Z</dcterms:created>
  <dcterms:modified xsi:type="dcterms:W3CDTF">2015-02-16T09:36:49Z</dcterms:modified>
</cp:coreProperties>
</file>