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1" r:id="rId2"/>
    <p:sldId id="311" r:id="rId3"/>
    <p:sldId id="303" r:id="rId4"/>
    <p:sldId id="304" r:id="rId5"/>
    <p:sldId id="306" r:id="rId6"/>
    <p:sldId id="305" r:id="rId7"/>
    <p:sldId id="307" r:id="rId8"/>
    <p:sldId id="308" r:id="rId9"/>
    <p:sldId id="309" r:id="rId10"/>
    <p:sldId id="310" r:id="rId11"/>
    <p:sldId id="312" r:id="rId12"/>
    <p:sldId id="313" r:id="rId13"/>
    <p:sldId id="314" r:id="rId14"/>
    <p:sldId id="315" r:id="rId15"/>
    <p:sldId id="317" r:id="rId16"/>
    <p:sldId id="316" r:id="rId17"/>
    <p:sldId id="3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 varScale="1">
        <p:scale>
          <a:sx n="103" d="100"/>
          <a:sy n="103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Понравилось </a:t>
            </a:r>
            <a:r>
              <a:rPr lang="ru-RU" dirty="0"/>
              <a:t>ли вам?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Пронравилось ли вам?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2-480F-99E8-F9497181F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вам понравилось больше всего?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Конкурсы и задания</c:v>
                </c:pt>
                <c:pt idx="1">
                  <c:v>"Пираты"</c:v>
                </c:pt>
                <c:pt idx="2">
                  <c:v>Новая информация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1-4E30-8B5D-1FE9767FA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вы посоветуете для улучшения экскурсии?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Всё было хорошо</c:v>
                </c:pt>
                <c:pt idx="1">
                  <c:v>Больше игр</c:v>
                </c:pt>
                <c:pt idx="2">
                  <c:v>Новые экспонаты и увеличение количества изучаемых объектов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6-4266-B580-54A86D267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C299-BFBD-4D25-BBC8-968DB7BB283B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A4AE7-ED08-4FC0-99E9-CAD689D3C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4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A4AE7-ED08-4FC0-99E9-CAD689D3C2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0B57-3E61-4AC8-A302-D6116B3027F3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7B0C-DCEE-4527-9541-3B5DDA53C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300039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Экскурсия в кабинет биологии «Удивительный мир биологии. В поисках клада»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3786190"/>
            <a:ext cx="4686304" cy="2339973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smtClean="0"/>
              <a:t>Выполнила:</a:t>
            </a:r>
          </a:p>
          <a:p>
            <a:pPr algn="r">
              <a:buNone/>
            </a:pPr>
            <a:r>
              <a:rPr lang="ru-RU" dirty="0" smtClean="0"/>
              <a:t>Команда гимназии им. </a:t>
            </a:r>
            <a:r>
              <a:rPr lang="ru-RU" dirty="0" err="1" smtClean="0"/>
              <a:t>А.Л.Кекина</a:t>
            </a:r>
            <a:r>
              <a:rPr lang="ru-RU" dirty="0" smtClean="0"/>
              <a:t> города Ростова Великого «Бутончик Г»</a:t>
            </a:r>
            <a:endParaRPr lang="ru-RU" dirty="0"/>
          </a:p>
        </p:txBody>
      </p:sp>
      <p:pic>
        <p:nvPicPr>
          <p:cNvPr id="4" name="Рисунок 3" descr="IMG_0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4688938" cy="28644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Задание</a:t>
            </a:r>
            <a:endParaRPr lang="ru-RU" sz="6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8577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Наши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предложения</a:t>
            </a:r>
            <a:endParaRPr lang="ru-RU" sz="3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8001024" cy="6215082"/>
          </a:xfrm>
        </p:spPr>
        <p:txBody>
          <a:bodyPr>
            <a:normAutofit/>
          </a:bodyPr>
          <a:lstStyle/>
          <a:p>
            <a:pPr fontAlgn="t">
              <a:buFont typeface="Wingdings" pitchFamily="2" charset="2"/>
              <a:buChar char="Ø"/>
            </a:pPr>
            <a:r>
              <a:rPr lang="ru-RU" sz="2400" dirty="0" smtClean="0"/>
              <a:t>Мы думаем, было бы лучше, если бы экспонаты кабинета, не пылились в шкафах, а украшали кабинет, было бы здорово, если бы разрешалось трогать и изучать все эти интереснейшие предметы!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400" dirty="0" smtClean="0"/>
              <a:t>Наше предложение связано с изменением работы кабинета биологии. Мы предлагаем выделить в отдельное направление работу с младшими школьниками: 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400" dirty="0" smtClean="0"/>
              <a:t>- проведение познавательных занятий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400" dirty="0" smtClean="0"/>
              <a:t>- проведение экскурсий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400" dirty="0" smtClean="0"/>
              <a:t>-организация наблюдений за растениями и животными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400" dirty="0" smtClean="0"/>
              <a:t>- выделить в кабинете отдельный стенд для освещения этой работы и назвать его «Старшие – младшим»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2400" dirty="0" smtClean="0"/>
              <a:t>- проведение тематических игр и соревнований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Фотоотчёт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IMG_0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000108"/>
            <a:ext cx="3643338" cy="2428892"/>
          </a:xfrm>
        </p:spPr>
      </p:pic>
      <p:pic>
        <p:nvPicPr>
          <p:cNvPr id="5" name="Рисунок 4" descr="IMG_0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928670"/>
            <a:ext cx="3786182" cy="2524121"/>
          </a:xfrm>
          <a:prstGeom prst="rect">
            <a:avLst/>
          </a:prstGeom>
        </p:spPr>
      </p:pic>
      <p:pic>
        <p:nvPicPr>
          <p:cNvPr id="6" name="Рисунок 5" descr="IMG_05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3" y="3976692"/>
            <a:ext cx="3821900" cy="2547933"/>
          </a:xfrm>
          <a:prstGeom prst="rect">
            <a:avLst/>
          </a:prstGeom>
        </p:spPr>
      </p:pic>
      <p:pic>
        <p:nvPicPr>
          <p:cNvPr id="7" name="Рисунок 6" descr="IMG_06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000504"/>
            <a:ext cx="3857652" cy="25717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857233"/>
            <a:ext cx="3857652" cy="2571767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14400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Фотоотчёт</a:t>
            </a:r>
            <a:endParaRPr kumimoji="0" lang="ru-RU" sz="44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IMG_0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929066"/>
            <a:ext cx="3786214" cy="2524143"/>
          </a:xfrm>
          <a:prstGeom prst="rect">
            <a:avLst/>
          </a:prstGeom>
        </p:spPr>
      </p:pic>
      <p:pic>
        <p:nvPicPr>
          <p:cNvPr id="7" name="Рисунок 6" descr="IMG_0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785794"/>
            <a:ext cx="3964809" cy="2643206"/>
          </a:xfrm>
          <a:prstGeom prst="rect">
            <a:avLst/>
          </a:prstGeom>
        </p:spPr>
      </p:pic>
      <p:pic>
        <p:nvPicPr>
          <p:cNvPr id="8" name="Рисунок 7" descr="IMG_0620.jpg"/>
          <p:cNvPicPr>
            <a:picLocks noChangeAspect="1"/>
          </p:cNvPicPr>
          <p:nvPr/>
        </p:nvPicPr>
        <p:blipFill>
          <a:blip r:embed="rId5" cstate="print"/>
          <a:srcRect l="4274" t="7692" r="3418"/>
          <a:stretch>
            <a:fillRect/>
          </a:stretch>
        </p:blipFill>
        <p:spPr>
          <a:xfrm>
            <a:off x="4786314" y="3714752"/>
            <a:ext cx="4214842" cy="28098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4400" y="-7145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Фотоотчёт</a:t>
            </a:r>
            <a:endParaRPr kumimoji="0" lang="ru-RU" sz="44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Рисунок 2" descr="IMG_0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1901"/>
            <a:ext cx="9144000" cy="558605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943880" cy="1143000"/>
          </a:xfrm>
        </p:spPr>
        <p:txBody>
          <a:bodyPr/>
          <a:lstStyle/>
          <a:p>
            <a:pPr algn="r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Отзывы учеников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99592" y="928670"/>
          <a:ext cx="3240360" cy="238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571836" y="2611422"/>
          <a:ext cx="5572164" cy="424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8587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Отзывы учеников</a:t>
            </a:r>
            <a:endParaRPr kumimoji="0" lang="ru-RU" sz="44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928670"/>
          <a:ext cx="733428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85984" y="0"/>
            <a:ext cx="685801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Отзыв учителя биологии</a:t>
            </a:r>
            <a:r>
              <a:rPr kumimoji="0" lang="ru-RU" sz="3200" b="1" i="0" u="none" strike="noStrike" kern="1200" cap="none" spc="0" normalizeH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Натальи Михайловны Петровой</a:t>
            </a:r>
            <a:endParaRPr kumimoji="0" lang="ru-RU" sz="32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214422"/>
            <a:ext cx="7143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 Команда - участница проекта с большим  интересом готовила  т</a:t>
            </a:r>
            <a:r>
              <a:rPr lang="ru-RU" b="1" i="1" dirty="0" smtClean="0"/>
              <a:t>ворческое задание "Удивительное путешествие в кабинете биологии ".</a:t>
            </a:r>
            <a:r>
              <a:rPr lang="ru-RU" b="1" dirty="0" smtClean="0"/>
              <a:t> Ведущие сумели заинтересовать юных путешественников из начальной школы. Под руководством учащихся 7 класса дети активно работали, а не только слушали и просматривали предложенный материал. Участники команды </a:t>
            </a:r>
            <a:r>
              <a:rPr lang="ru-RU" b="1" smtClean="0"/>
              <a:t>«Бутончик Г</a:t>
            </a:r>
            <a:r>
              <a:rPr lang="ru-RU" b="1" dirty="0" smtClean="0"/>
              <a:t>» учли возрастные особенности младших школьников. Зная, что маленькие дети любят играть и их притягивает всё загадочное, новое и интересное, ведущие придумали сценарий путешествия, основанный на игре, в которой дети приняли активное участие, с удовольствием путешествовали по станциям, отвечали на вопросы, искали и в конечном итоге нашли клад. Каждый ребёнок в конце путешествия получил приз – памятный магнит, сделанный собственными руками семиклассников Участники проекта в результате проведенного мероприятия вызвали интерес у малышей к новому школьному предмету – биологии, а также дети узнали о многообразии окружающей природы, о комнатных растениях, живущих в кабинете биологии, семиклассники постарались привить малышам любовь к окружающей природе и ко всему живому.</a:t>
            </a:r>
          </a:p>
          <a:p>
            <a:pPr algn="r"/>
            <a:r>
              <a:rPr lang="ru-RU" b="1" u="sng" dirty="0" smtClean="0"/>
              <a:t>Моя оценка – «Отлично!»</a:t>
            </a:r>
            <a:endParaRPr lang="ru-RU" b="1" u="sng" dirty="0"/>
          </a:p>
        </p:txBody>
      </p:sp>
      <p:pic>
        <p:nvPicPr>
          <p:cNvPr id="5" name="Picture 2" descr="Nataliya  Petrova"/>
          <p:cNvPicPr>
            <a:picLocks noChangeAspect="1" noChangeArrowheads="1"/>
          </p:cNvPicPr>
          <p:nvPr/>
        </p:nvPicPr>
        <p:blipFill>
          <a:blip r:embed="rId2" cstate="print"/>
          <a:srcRect t="13494"/>
          <a:stretch>
            <a:fillRect/>
          </a:stretch>
        </p:blipFill>
        <p:spPr bwMode="auto">
          <a:xfrm>
            <a:off x="785786" y="-1"/>
            <a:ext cx="1571636" cy="212090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211_123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18112"/>
            <a:ext cx="2268117" cy="3025268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7155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Кабинет биологии в нашей школе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IMG_20150211_123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392978"/>
            <a:ext cx="3668550" cy="2750402"/>
          </a:xfrm>
          <a:prstGeom prst="rect">
            <a:avLst/>
          </a:prstGeom>
        </p:spPr>
      </p:pic>
      <p:pic>
        <p:nvPicPr>
          <p:cNvPr id="6" name="Рисунок 5" descr="IMG_20150211_123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60" y="4286280"/>
            <a:ext cx="3333740" cy="2500306"/>
          </a:xfrm>
          <a:prstGeom prst="rect">
            <a:avLst/>
          </a:prstGeom>
        </p:spPr>
      </p:pic>
      <p:pic>
        <p:nvPicPr>
          <p:cNvPr id="7" name="Рисунок 6" descr="IMG_20150211_123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214818"/>
            <a:ext cx="3429024" cy="257082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85814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Станция: «Город  </a:t>
            </a:r>
            <a:r>
              <a:rPr lang="ru-RU" sz="32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Животноляндия</a:t>
            </a: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8" name="Содержимое 7" descr="IMG_20150211_1225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000108"/>
            <a:ext cx="2305571" cy="3071834"/>
          </a:xfrm>
        </p:spPr>
      </p:pic>
      <p:pic>
        <p:nvPicPr>
          <p:cNvPr id="9" name="Рисунок 8" descr="IMG_20150211_122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000108"/>
            <a:ext cx="2121003" cy="2984554"/>
          </a:xfrm>
          <a:prstGeom prst="rect">
            <a:avLst/>
          </a:prstGeom>
        </p:spPr>
      </p:pic>
      <p:pic>
        <p:nvPicPr>
          <p:cNvPr id="10" name="Рисунок 9" descr="IMG_20150211_1228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9560" y="1357298"/>
            <a:ext cx="2238390" cy="2357454"/>
          </a:xfrm>
          <a:prstGeom prst="rect">
            <a:avLst/>
          </a:prstGeom>
        </p:spPr>
      </p:pic>
      <p:pic>
        <p:nvPicPr>
          <p:cNvPr id="11" name="Рисунок 10" descr="IMG_20150211_123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7554" y="4210610"/>
            <a:ext cx="3154446" cy="2361662"/>
          </a:xfrm>
          <a:prstGeom prst="rect">
            <a:avLst/>
          </a:prstGeom>
        </p:spPr>
      </p:pic>
      <p:pic>
        <p:nvPicPr>
          <p:cNvPr id="12" name="Рисунок 11" descr="IMG_20150211_1232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694" y="4143403"/>
            <a:ext cx="3143240" cy="23574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7146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Задание</a:t>
            </a:r>
            <a:endParaRPr lang="ru-RU" sz="6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6000792" cy="568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В гостях у дедушки – пирата!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IMG_20150211_122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85860"/>
            <a:ext cx="2286016" cy="3048022"/>
          </a:xfrm>
        </p:spPr>
      </p:pic>
      <p:pic>
        <p:nvPicPr>
          <p:cNvPr id="8" name="Рисунок 7" descr="IMG_20150211_1229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321301"/>
            <a:ext cx="2345935" cy="3536699"/>
          </a:xfrm>
          <a:prstGeom prst="rect">
            <a:avLst/>
          </a:prstGeom>
        </p:spPr>
      </p:pic>
      <p:pic>
        <p:nvPicPr>
          <p:cNvPr id="9" name="Рисунок 8" descr="IMG_20150211_122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095359"/>
            <a:ext cx="2190748" cy="292099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21429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Задание</a:t>
            </a:r>
            <a:endParaRPr lang="ru-RU" sz="6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02" y="1857364"/>
            <a:ext cx="770101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32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Джунгли</a:t>
            </a:r>
            <a:endParaRPr lang="ru-RU" sz="6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Содержимое 6" descr="IMG_20150211_123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417" y="857232"/>
            <a:ext cx="2424393" cy="3233712"/>
          </a:xfrm>
        </p:spPr>
      </p:pic>
      <p:pic>
        <p:nvPicPr>
          <p:cNvPr id="8" name="Рисунок 7" descr="IMG_20150211_123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491" y="4143380"/>
            <a:ext cx="3500431" cy="2625324"/>
          </a:xfrm>
          <a:prstGeom prst="rect">
            <a:avLst/>
          </a:prstGeom>
        </p:spPr>
      </p:pic>
      <p:pic>
        <p:nvPicPr>
          <p:cNvPr id="9" name="Рисунок 8" descr="IMG_20150211_123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785794"/>
            <a:ext cx="2463705" cy="32861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0118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Задание</a:t>
            </a:r>
            <a:endParaRPr kumimoji="0" lang="ru-RU" sz="6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72465"/>
            <a:ext cx="3929090" cy="54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-214338"/>
            <a:ext cx="82296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Остров: «Микроскопия»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Содержимое 8" descr="IMG_20150211_122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3702" y="761981"/>
            <a:ext cx="2286016" cy="3048022"/>
          </a:xfrm>
        </p:spPr>
      </p:pic>
      <p:pic>
        <p:nvPicPr>
          <p:cNvPr id="10" name="Рисунок 9" descr="IMG_20150211_124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880030"/>
            <a:ext cx="2232378" cy="2977598"/>
          </a:xfrm>
          <a:prstGeom prst="rect">
            <a:avLst/>
          </a:prstGeom>
        </p:spPr>
      </p:pic>
      <p:pic>
        <p:nvPicPr>
          <p:cNvPr id="11" name="Рисунок 10" descr="IMG_20150211_122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6700" y="785794"/>
            <a:ext cx="2299812" cy="3071834"/>
          </a:xfrm>
          <a:prstGeom prst="rect">
            <a:avLst/>
          </a:prstGeom>
        </p:spPr>
      </p:pic>
      <p:pic>
        <p:nvPicPr>
          <p:cNvPr id="12" name="Рисунок 11" descr="IMG_20150211_122716.jpg"/>
          <p:cNvPicPr>
            <a:picLocks noChangeAspect="1"/>
          </p:cNvPicPr>
          <p:nvPr/>
        </p:nvPicPr>
        <p:blipFill>
          <a:blip r:embed="rId5" cstate="print"/>
          <a:srcRect l="6667" t="22517" b="17496"/>
          <a:stretch>
            <a:fillRect/>
          </a:stretch>
        </p:blipFill>
        <p:spPr>
          <a:xfrm>
            <a:off x="3214678" y="4020915"/>
            <a:ext cx="3143272" cy="269423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191</Words>
  <Application>Microsoft Office PowerPoint</Application>
  <PresentationFormat>Экран (4:3)</PresentationFormat>
  <Paragraphs>32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Wingdings</vt:lpstr>
      <vt:lpstr>Тема Office</vt:lpstr>
      <vt:lpstr>Экскурсия в кабинет биологии «Удивительный мир биологии. В поисках клада»</vt:lpstr>
      <vt:lpstr>Кабинет биологии в нашей школе</vt:lpstr>
      <vt:lpstr>Станция: «Город  Животноляндия» </vt:lpstr>
      <vt:lpstr>Задание</vt:lpstr>
      <vt:lpstr>В гостях у дедушки – пирата!</vt:lpstr>
      <vt:lpstr>Задание</vt:lpstr>
      <vt:lpstr>Джунгли</vt:lpstr>
      <vt:lpstr>Презентация PowerPoint</vt:lpstr>
      <vt:lpstr>Остров: «Микроскопия»</vt:lpstr>
      <vt:lpstr>Задание</vt:lpstr>
      <vt:lpstr>Наши предложения</vt:lpstr>
      <vt:lpstr>Фотоотчёт</vt:lpstr>
      <vt:lpstr>Презентация PowerPoint</vt:lpstr>
      <vt:lpstr>Презентация PowerPoint</vt:lpstr>
      <vt:lpstr>Отзывы учеников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Natasha</cp:lastModifiedBy>
  <cp:revision>116</cp:revision>
  <dcterms:created xsi:type="dcterms:W3CDTF">2013-06-25T15:10:20Z</dcterms:created>
  <dcterms:modified xsi:type="dcterms:W3CDTF">2018-01-24T17:41:10Z</dcterms:modified>
</cp:coreProperties>
</file>