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B70A5-C4F9-41DD-B96F-41A782D0770C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22178-92D1-41D1-9461-BC134A0C95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40" name="Picture 16" descr="http://solobom.ru/wall/22/nezhno_zelenyy_fon_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043608" y="188640"/>
            <a:ext cx="727280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Секреты кабинета биологии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7888" y="5919350"/>
            <a:ext cx="680424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Некоторые </a:t>
            </a:r>
            <a:r>
              <a:rPr lang="ru-RU" dirty="0"/>
              <a:t>тайны просто необходимо обнародовать, а истории </a:t>
            </a:r>
            <a:r>
              <a:rPr lang="ru-RU" dirty="0" smtClean="0"/>
              <a:t>поведать. - Шерлок Холмс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75" y="1608809"/>
            <a:ext cx="6724073" cy="40299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56" y="1093117"/>
            <a:ext cx="3226646" cy="538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7646" y="453045"/>
            <a:ext cx="769402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Также можно много узнать о рыбах и пресмыкающихся. </a:t>
            </a:r>
            <a:endParaRPr lang="ru-RU" sz="2400" dirty="0"/>
          </a:p>
        </p:txBody>
      </p:sp>
      <p:pic>
        <p:nvPicPr>
          <p:cNvPr id="8194" name="Picture 2" descr="https://pp.vk.me/c622423/v622423942/1f7f9/cITnAVQnu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3093" y="1113613"/>
            <a:ext cx="3214362" cy="536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28" y="2406237"/>
            <a:ext cx="3895344" cy="2913888"/>
          </a:xfrm>
        </p:spPr>
      </p:pic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28231" y="306531"/>
            <a:ext cx="48965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Наши предложения: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1" y="1136471"/>
            <a:ext cx="804671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В целом нам очень нравится наш класс биологии, в нем есть все необходимое для изучения и исследования. В нем и много растительности, что создает атмосферу уюта и всегда радует глаз, ведь немаловажно и окружение, среди которого мы занимаемся.  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Но чтобы кабинет был еще лучше, мы предлагаем создать стенд «Наши творческие работы», где можно было бы показывать то, что делаем на уроках и внеурочных занятиях.</a:t>
            </a:r>
          </a:p>
          <a:p>
            <a:pPr algn="just"/>
            <a:r>
              <a:rPr lang="ru-RU" dirty="0" smtClean="0"/>
              <a:t>А еще нам так понравилось работать с малышами, что хотелось бы продолжить это направление. А отражать эту работу можно на стенде «Вместе хорошо шагать».</a:t>
            </a:r>
          </a:p>
          <a:p>
            <a:pPr algn="just"/>
            <a:r>
              <a:rPr lang="ru-RU" dirty="0"/>
              <a:t>И</a:t>
            </a:r>
            <a:r>
              <a:rPr lang="ru-RU" dirty="0" smtClean="0"/>
              <a:t> все дипломы победителей и призеров различных конкурсов по биологии и экологии разместить на стенах кабинета. Нам есть чем гордиться!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21" y="2373795"/>
            <a:ext cx="1887337" cy="178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7" y="2373795"/>
            <a:ext cx="2190207" cy="17538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7"/>
          <a:stretch/>
        </p:blipFill>
        <p:spPr>
          <a:xfrm>
            <a:off x="3492346" y="2354843"/>
            <a:ext cx="1192171" cy="17829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3"/>
          <a:stretch/>
        </p:blipFill>
        <p:spPr>
          <a:xfrm>
            <a:off x="4684518" y="2354843"/>
            <a:ext cx="1170878" cy="179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0960" y="156754"/>
            <a:ext cx="8717713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Фото-отчет о путешествии 3 класса «Б» по кабинету биологии </a:t>
            </a:r>
            <a:endParaRPr lang="ru-RU" sz="2400" dirty="0"/>
          </a:p>
        </p:txBody>
      </p:sp>
      <p:pic>
        <p:nvPicPr>
          <p:cNvPr id="6146" name="Picture 2" descr="https://pp.vk.me/c622827/v622827837/1b9e9/J9cLBwftB-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88" y="836022"/>
            <a:ext cx="4023958" cy="2396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7" name="Picture 13" descr="https://pp.vk.me/c622827/v622827837/1ba07/C_Kzhfio7G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5874" y="3397510"/>
            <a:ext cx="3986627" cy="2389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9" name="Picture 15" descr="https://pp.vk.me/c622827/v622827837/1ba11/f964uw2Cps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876" y="3379897"/>
            <a:ext cx="4010370" cy="2403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61" name="Picture 17" descr="https://pp.vk.me/c622827/v622827837/1ba39/sOMvXR7aPhQ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2811" y="822960"/>
            <a:ext cx="4114801" cy="246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80960" y="5934670"/>
            <a:ext cx="8806286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Мы познакомили ребят с таким прибором как микроскоп. И, конечно же, показали его работу на деле.  Все с удовольствием рассмотрели приготовленные к занятию микропрепараты.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2" name="Picture 2" descr="https://pp.vk.me/c622827/v622827837/1b9a3/9iJsm7TyV0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81" y="332966"/>
            <a:ext cx="5753100" cy="3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s://pp.vk.me/c622827/v622827837/1ba75/fJ_-3ZA7A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717" y="3232919"/>
            <a:ext cx="5753100" cy="3448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6572" y="4519747"/>
            <a:ext cx="26909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Проверили элементарные знания ребят по биологии, проведя викторину. </a:t>
            </a:r>
            <a:endParaRPr lang="ru-RU" dirty="0"/>
          </a:p>
        </p:txBody>
      </p:sp>
      <p:pic>
        <p:nvPicPr>
          <p:cNvPr id="5125" name="Picture 5" descr="C:\Program Files\Microsoft Office\MEDIA\CAGCAT10\j030525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92239" y="574766"/>
            <a:ext cx="1552506" cy="23382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102" name="Picture 6" descr="https://pp.vk.me/c622827/v622827837/1ba89/m9MB95Yo4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7648" y="3056708"/>
            <a:ext cx="4608730" cy="276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s://pp.vk.me/c622827/v622827837/1baa7/UHu5Q3lhy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131" y="370863"/>
            <a:ext cx="4226680" cy="2533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pp.vk.me/c622827/v622827837/1ba9d/en-fgr_Kq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404" y="352697"/>
            <a:ext cx="4302654" cy="2578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377439" y="6074230"/>
            <a:ext cx="4585063" cy="4462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dirty="0" smtClean="0"/>
              <a:t>И напоследок немного поиграли…</a:t>
            </a:r>
            <a:endParaRPr lang="ru-RU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55371" y="182881"/>
            <a:ext cx="48855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Отзывы участников нашего занятия: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87721"/>
            <a:ext cx="8700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 В конце занятия мы предложили ребятам написать пару слов о том, понравилось ли им путешествие по кабинету биологии. Судя по отзывам, ребята  провели время с удовольствием.  Абсолютно все отзывы были положительными.  Вот некоторые из них: «Мне очень понравилось, я бы хотела продолжить занятия», «Получилось все очень круто, особенно понравилось смотреть в микроскоп», «Мне очень понравилось, а особенно микроскопы», «Классно!» </a:t>
            </a:r>
            <a:endParaRPr lang="ru-RU" sz="2400" dirty="0"/>
          </a:p>
        </p:txBody>
      </p:sp>
      <p:pic>
        <p:nvPicPr>
          <p:cNvPr id="3100" name="Picture 28" descr="https://pp.vk.me/c622827/v622827837/1b9b7/SyQs_mTfz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5972" y="3749040"/>
            <a:ext cx="4848360" cy="2905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2050" name="Picture 2" descr="https://pp.vk.me/c622423/v622423942/1fe24/OP9XtZymV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9131"/>
            <a:ext cx="4624250" cy="277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s://pp.vk.me/c622423/v622423942/1fe2d/V-Aw8QA9Gk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29370"/>
            <a:ext cx="4572000" cy="2740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ttps://pp.vk.me/c622423/v622423942/1fe36/pkN9qdxnAp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2811" y="3791812"/>
            <a:ext cx="4611189" cy="277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s://pp.vk.me/c622423/v622423942/1fe3f/rk40nkeZP7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33125"/>
            <a:ext cx="4632913" cy="277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992409" y="222069"/>
            <a:ext cx="1276311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Отзывы: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9691" y="209006"/>
            <a:ext cx="457170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Отзыв учителя биологии: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91375" y="1720840"/>
            <a:ext cx="7750097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Команда «Бутон» старательно и с интересом готовила рассказ о кабинете биологии. Гимназистки отобрали сведения и экспонаты, которые могли бы заинтересовать младших школьников, удивить их. Поэтому дети легко превратились в путешественников, с неподдельным интересом следили за показом презентации, отвечали на вопросы. А микроскопы вообще отдавать не хотели)).</a:t>
            </a:r>
          </a:p>
          <a:p>
            <a:pPr algn="just"/>
            <a:r>
              <a:rPr lang="ru-RU" dirty="0" smtClean="0"/>
              <a:t>Главная цель этой работы достигнута: появился интерес к живым объектам, к их изучению.</a:t>
            </a:r>
          </a:p>
          <a:p>
            <a:pPr algn="just"/>
            <a:r>
              <a:rPr lang="ru-RU" dirty="0" smtClean="0"/>
              <a:t>Следующий шаг – поддерживать эту познавательную искорку дальнейшей работой.</a:t>
            </a:r>
          </a:p>
          <a:p>
            <a:endParaRPr lang="ru-RU" dirty="0"/>
          </a:p>
          <a:p>
            <a:pPr algn="ctr"/>
            <a:r>
              <a:rPr lang="ru-RU" dirty="0" smtClean="0"/>
              <a:t>Моя оценка – «отлично!»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280920" cy="25545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                Первый «экспонат» на нашем пути –  это биологическая  микролаборатория. Она служит на для проведения наблюдений и являетсмя хорошим помощником для изучения растений, животных и человека.  Бывает очень интересно наблюдать за жизнью существ, которые настолько малы, что даже человек с орлиным зрением не заметит их. Примером такого существа может являться рачок из семейства циклопов (</a:t>
            </a:r>
            <a:r>
              <a:rPr lang="ru-RU" sz="2000" i="1" dirty="0" err="1" smtClean="0"/>
              <a:t>изобр</a:t>
            </a:r>
            <a:r>
              <a:rPr lang="ru-RU" sz="2000" i="1" dirty="0" smtClean="0"/>
              <a:t>. 1).  Совсем недавно мы искали такого в пруду, </a:t>
            </a:r>
            <a:r>
              <a:rPr lang="ru-RU" sz="2000" i="1" dirty="0"/>
              <a:t> </a:t>
            </a:r>
            <a:r>
              <a:rPr lang="ru-RU" sz="2000" i="1" dirty="0" smtClean="0"/>
              <a:t>который находится около нашей школы.</a:t>
            </a:r>
            <a:endParaRPr lang="ru-RU" sz="2000" i="1" dirty="0"/>
          </a:p>
        </p:txBody>
      </p:sp>
      <p:pic>
        <p:nvPicPr>
          <p:cNvPr id="8" name="Рисунок 7" descr="FogPoJeflm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996952"/>
            <a:ext cx="4796568" cy="2874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619672" y="609329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Изобр. 1</a:t>
            </a:r>
            <a:endParaRPr lang="ru-RU" dirty="0"/>
          </a:p>
        </p:txBody>
      </p:sp>
      <p:pic>
        <p:nvPicPr>
          <p:cNvPr id="16386" name="Picture 2" descr="http://aquadomik.ru/wp-content/uploads/2008/03/Cyclopidae_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776" y="2981189"/>
            <a:ext cx="2914196" cy="291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31746" name="Picture 2" descr="https://pp.vk.me/c622827/v622827837/1b08f/QJPj8Vp1O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901005" y="1845220"/>
            <a:ext cx="5753100" cy="344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67944" y="692696"/>
            <a:ext cx="453650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Так проходят наши исследования удивительного микромира.  Это очень увлекательно, а главное – познавательно! </a:t>
            </a:r>
            <a:endParaRPr lang="ru-RU" sz="2400" i="1" dirty="0"/>
          </a:p>
        </p:txBody>
      </p:sp>
      <p:pic>
        <p:nvPicPr>
          <p:cNvPr id="31748" name="Picture 4" descr="https://pp.vk.me/c622827/v622827837/1b07d/gQ7EFor6zP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07970" y="2084918"/>
            <a:ext cx="2943993" cy="491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9" y="332656"/>
            <a:ext cx="806489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            А это наш герой по имени Георгий, но мы незатейливо и просто зовем его </a:t>
            </a:r>
            <a:r>
              <a:rPr lang="ru-RU" sz="2000" i="1" dirty="0"/>
              <a:t>Г</a:t>
            </a:r>
            <a:r>
              <a:rPr lang="ru-RU" sz="2000" i="1" dirty="0" smtClean="0"/>
              <a:t>ошей. Он нам помогает в изучении человека, а именно его скелета.  Полезно знать, где и какая кость у нас находится.</a:t>
            </a:r>
            <a:endParaRPr lang="ru-RU" sz="20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17" y="1772818"/>
            <a:ext cx="3923709" cy="498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6" t="370" r="30683" b="-988"/>
          <a:stretch/>
        </p:blipFill>
        <p:spPr>
          <a:xfrm>
            <a:off x="5033210" y="1772818"/>
            <a:ext cx="3865463" cy="500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4" r="20902"/>
          <a:stretch/>
        </p:blipFill>
        <p:spPr>
          <a:xfrm>
            <a:off x="2352907" y="2356834"/>
            <a:ext cx="4750420" cy="419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0343" y="418011"/>
            <a:ext cx="6792686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    О человеке мы также узнаем по настоящим органам, которые хранятся в лаборантской нашего класса. Это позволяет нам детально изучить строение, а также взглянуть со стороны, чтобы понять, как выглядит тот или иной орган человека.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7009" y="230084"/>
            <a:ext cx="7498717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i="1" dirty="0" smtClean="0"/>
              <a:t>            </a:t>
            </a:r>
            <a:r>
              <a:rPr lang="ru-RU" sz="2400" dirty="0" smtClean="0"/>
              <a:t>А эти друзья не только украшают наш класс, но и позволяют познавать мир животных. Нам очень сложно увидеть, например, рыбу-иглу или барсука в их естественной среде обитания.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270919"/>
            <a:ext cx="3810000" cy="37338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/>
          <a:stretch/>
        </p:blipFill>
        <p:spPr>
          <a:xfrm>
            <a:off x="4947425" y="2768476"/>
            <a:ext cx="3739375" cy="2883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503" y="1743858"/>
            <a:ext cx="5458135" cy="4525963"/>
          </a:xfrm>
        </p:spPr>
      </p:pic>
      <p:sp>
        <p:nvSpPr>
          <p:cNvPr id="8" name="Прямоугольник 7"/>
          <p:cNvSpPr/>
          <p:nvPr/>
        </p:nvSpPr>
        <p:spPr>
          <a:xfrm>
            <a:off x="2286000" y="600858"/>
            <a:ext cx="4572000" cy="83099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2400" dirty="0" smtClean="0"/>
              <a:t>Можно и внутрь животного заглянуть, если не страшно)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7883" y="1631372"/>
            <a:ext cx="5998712" cy="359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852554" y="1261205"/>
            <a:ext cx="4010891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       В повседневной жизни мы все видели куриные яйца, и ели этот полезный продукт. Но не все знают, как как яйцо устроено. Так вот, в нашем классе есть и модели различных органов.</a:t>
            </a:r>
          </a:p>
          <a:p>
            <a:pPr algn="just"/>
            <a:r>
              <a:rPr lang="ru-RU" sz="2400" dirty="0" smtClean="0"/>
              <a:t>        Например, это макет строения яйца птицы, он наглядно показывает нам то, что трудно себе представить.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-fotki.yandex.ru/get/6609/64256731.39/0_8742b_f50f160e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>
          <a:xfrm>
            <a:off x="3134369" y="2390503"/>
            <a:ext cx="2786080" cy="3999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7"/>
          <a:stretch/>
        </p:blipFill>
        <p:spPr>
          <a:xfrm>
            <a:off x="212552" y="2377439"/>
            <a:ext cx="2778252" cy="4012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5189" y="657575"/>
            <a:ext cx="7493619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Также при помощи некоторых «экспонатов» можно изучать загадочный и таинственный подводный мир. </a:t>
            </a:r>
            <a:endParaRPr lang="ru-RU" sz="2400" dirty="0"/>
          </a:p>
        </p:txBody>
      </p:sp>
      <p:pic>
        <p:nvPicPr>
          <p:cNvPr id="9220" name="Picture 4" descr="https://pp.vk.me/c622423/v622423942/1f803/mDYrQNisrx0.jpg"/>
          <p:cNvPicPr>
            <a:picLocks noChangeAspect="1" noChangeArrowheads="1"/>
          </p:cNvPicPr>
          <p:nvPr/>
        </p:nvPicPr>
        <p:blipFill rotWithShape="1">
          <a:blip r:embed="rId5" cstate="print"/>
          <a:srcRect b="13937"/>
          <a:stretch/>
        </p:blipFill>
        <p:spPr bwMode="auto">
          <a:xfrm>
            <a:off x="6064014" y="2377439"/>
            <a:ext cx="2848882" cy="4012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609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Наташа</cp:lastModifiedBy>
  <cp:revision>33</cp:revision>
  <dcterms:modified xsi:type="dcterms:W3CDTF">2015-02-16T08:48:43Z</dcterms:modified>
</cp:coreProperties>
</file>