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81" d="100"/>
          <a:sy n="81" d="100"/>
        </p:scale>
        <p:origin x="12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4720A-940A-4B76-96AD-EE049809520A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51D30-2EF9-4C9A-A052-6814974F90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8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1D30-2EF9-4C9A-A052-6814974F905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FCAD-C4FD-49F8-8E4B-95382242B90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A989-51D7-4389-9B2F-BE1207D76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FCAD-C4FD-49F8-8E4B-95382242B90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A989-51D7-4389-9B2F-BE1207D76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FCAD-C4FD-49F8-8E4B-95382242B90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A989-51D7-4389-9B2F-BE1207D76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FCAD-C4FD-49F8-8E4B-95382242B90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A989-51D7-4389-9B2F-BE1207D76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FCAD-C4FD-49F8-8E4B-95382242B90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A989-51D7-4389-9B2F-BE1207D76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FCAD-C4FD-49F8-8E4B-95382242B90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A989-51D7-4389-9B2F-BE1207D76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FCAD-C4FD-49F8-8E4B-95382242B90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A989-51D7-4389-9B2F-BE1207D76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FCAD-C4FD-49F8-8E4B-95382242B90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A989-51D7-4389-9B2F-BE1207D76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FCAD-C4FD-49F8-8E4B-95382242B90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A989-51D7-4389-9B2F-BE1207D76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FCAD-C4FD-49F8-8E4B-95382242B90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A989-51D7-4389-9B2F-BE1207D76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FCAD-C4FD-49F8-8E4B-95382242B90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A989-51D7-4389-9B2F-BE1207D76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7FCAD-C4FD-49F8-8E4B-95382242B90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6A989-51D7-4389-9B2F-BE1207D76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Погружение в мир биологии.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Команда «бутончик В 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Завершение.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Под конец мы  продемонстрируем «Лабораторию  Юного </a:t>
            </a:r>
            <a:r>
              <a:rPr lang="ru-RU" dirty="0" smtClean="0"/>
              <a:t>Биолога» </a:t>
            </a:r>
            <a:endParaRPr lang="ru-RU" dirty="0" smtClean="0"/>
          </a:p>
          <a:p>
            <a:r>
              <a:rPr lang="ru-RU" dirty="0" smtClean="0"/>
              <a:t>В ней есть всё что нужно счастливому биологу. С помощью такого , странного на вид </a:t>
            </a:r>
            <a:r>
              <a:rPr lang="ru-RU" dirty="0" smtClean="0"/>
              <a:t>комплекта, </a:t>
            </a:r>
            <a:r>
              <a:rPr lang="ru-RU" dirty="0" smtClean="0"/>
              <a:t>можно  исследовать  клетки организмов, простейших  животных и растения.</a:t>
            </a:r>
            <a:endParaRPr lang="ru-RU" dirty="0"/>
          </a:p>
        </p:txBody>
      </p:sp>
      <p:pic>
        <p:nvPicPr>
          <p:cNvPr id="2050" name="Picture 2" descr="G:\Новая папка\DSCN5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3809720" cy="2857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4929198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«Наша прелесть»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Перемены класса.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ru-RU" dirty="0" smtClean="0"/>
              <a:t> в нашем классе много растений, но все они уже не так красивы. Мы можем принести в наш класс красивые цветы. С ними он преобразится и станет вдвое краше. </a:t>
            </a:r>
            <a:endParaRPr lang="ru-RU" dirty="0"/>
          </a:p>
        </p:txBody>
      </p:sp>
      <p:pic>
        <p:nvPicPr>
          <p:cNvPr id="1026" name="Picture 2" descr="G:\Новая папка\DSCN5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143116"/>
            <a:ext cx="4008621" cy="3006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Фото-отчет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29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Дети обрадовались, тому что их пригласили в кабинет. Они с огромным интересом наблюдали за происходящим в нем.</a:t>
            </a:r>
          </a:p>
          <a:p>
            <a:r>
              <a:rPr lang="ru-RU" dirty="0" smtClean="0"/>
              <a:t>И даже сами использовали некоторые из приборов.</a:t>
            </a:r>
            <a:endParaRPr lang="ru-RU" dirty="0"/>
          </a:p>
        </p:txBody>
      </p:sp>
      <p:pic>
        <p:nvPicPr>
          <p:cNvPr id="2050" name="Picture 2" descr="C:\Users\KABINA~1.GIM\AppData\Local\Temp\Rar$DRa0.810\юным биологам\Рисунок1_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857364"/>
            <a:ext cx="3140765" cy="2166730"/>
          </a:xfrm>
          <a:prstGeom prst="rect">
            <a:avLst/>
          </a:prstGeom>
          <a:noFill/>
        </p:spPr>
      </p:pic>
      <p:pic>
        <p:nvPicPr>
          <p:cNvPr id="1026" name="Picture 2" descr="C:\Users\KABINA~1.GIM\AppData\Local\Temp\Rar$DRa0.708\юным биологам\Рисунок4_c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786190"/>
            <a:ext cx="3751042" cy="2146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подробности в фотографиях.</a:t>
            </a:r>
            <a:endParaRPr lang="ru-RU" dirty="0"/>
          </a:p>
        </p:txBody>
      </p:sp>
      <p:pic>
        <p:nvPicPr>
          <p:cNvPr id="3075" name="Picture 3" descr="C:\Users\KABINA~1.GIM\AppData\Local\Temp\Rar$DRa0.905\юным биологам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900613" cy="3171825"/>
          </a:xfrm>
          <a:prstGeom prst="rect">
            <a:avLst/>
          </a:prstGeom>
          <a:noFill/>
        </p:spPr>
      </p:pic>
      <p:pic>
        <p:nvPicPr>
          <p:cNvPr id="2050" name="Picture 2" descr="C:\Users\KABINA~1.GIM\AppData\Local\Temp\Rar$DRa0.490\юным биологам\Рисунок2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603" y="1500174"/>
            <a:ext cx="4825397" cy="3758730"/>
          </a:xfrm>
          <a:prstGeom prst="rect">
            <a:avLst/>
          </a:prstGeom>
          <a:noFill/>
        </p:spPr>
      </p:pic>
      <p:pic>
        <p:nvPicPr>
          <p:cNvPr id="2051" name="Picture 3" descr="C:\Users\KABINA~1.GIM\AppData\Local\Temp\Rar$DRa0.895\юным биологам\Рисунок24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429000"/>
            <a:ext cx="3809524" cy="2933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Фото-отчет</a:t>
            </a:r>
            <a:endParaRPr lang="ru-RU" dirty="0"/>
          </a:p>
        </p:txBody>
      </p:sp>
      <p:pic>
        <p:nvPicPr>
          <p:cNvPr id="3074" name="Picture 2" descr="C:\Users\KABINA~1.GIM\AppData\Local\Temp\Rar$DRa0.210\юным биологам\Рисунок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4365114" cy="3407959"/>
          </a:xfrm>
          <a:prstGeom prst="rect">
            <a:avLst/>
          </a:prstGeom>
          <a:noFill/>
        </p:spPr>
      </p:pic>
      <p:pic>
        <p:nvPicPr>
          <p:cNvPr id="3075" name="Picture 3" descr="C:\Users\KABINA~1.GIM\AppData\Local\Temp\Rar$DRa0.871\юным биологам\Рисунок2_c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00438"/>
            <a:ext cx="3284220" cy="2217420"/>
          </a:xfrm>
          <a:prstGeom prst="rect">
            <a:avLst/>
          </a:prstGeom>
          <a:noFill/>
        </p:spPr>
      </p:pic>
      <p:pic>
        <p:nvPicPr>
          <p:cNvPr id="3076" name="Picture 4" descr="C:\Users\KABINA~1.GIM\AppData\Local\Temp\Rar$DRa0.001\юным биологам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286124"/>
            <a:ext cx="441499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Отзывы детей.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Арсений: мне все очень понравилось, особенно кроссворд и игра.</a:t>
            </a:r>
          </a:p>
          <a:p>
            <a:r>
              <a:rPr lang="ru-RU" dirty="0" smtClean="0"/>
              <a:t>Катя:  я хочу стать врачом, поэтому мне было очень интересно.</a:t>
            </a:r>
          </a:p>
          <a:p>
            <a:r>
              <a:rPr lang="ru-RU" dirty="0" smtClean="0"/>
              <a:t>Рита: мне понравились очень фотографии из кабинета.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Отзывы детей.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Лена: работать на микроскопах было классно, я очень этому была рада.</a:t>
            </a:r>
          </a:p>
          <a:p>
            <a:r>
              <a:rPr lang="ru-RU" dirty="0" smtClean="0"/>
              <a:t>Витёк: Это был самый </a:t>
            </a:r>
            <a:r>
              <a:rPr lang="ru-RU" smtClean="0"/>
              <a:t>лучший урок, </a:t>
            </a:r>
            <a:r>
              <a:rPr lang="ru-RU" dirty="0" smtClean="0"/>
              <a:t>а особенно он хорош был тем что всё было смешно, особенно скелет.</a:t>
            </a:r>
          </a:p>
          <a:p>
            <a:r>
              <a:rPr lang="ru-RU" dirty="0" smtClean="0"/>
              <a:t>Рома: Это было классно!!!!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 учителя о проекте.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Команда заинтересованно готовила  виртуальное путешествие по кабинету, отбирая те экспонаты, которые по их мнению обязательно должны были удивить и заинтересовать младших школьников. Им это удалось. </a:t>
            </a:r>
          </a:p>
          <a:p>
            <a:r>
              <a:rPr lang="ru-RU" dirty="0" smtClean="0"/>
              <a:t>Дети с большим удовольствием следили за рассказом, фотографиями из презентации. Им всем всё очень понравилось и они захотели посмотреть кабинет своими глазами, узнать ещё больше о его материалах. Стремились к знаниям с огромным интересом.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Новая папка\DSCN5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2089">
            <a:off x="5814881" y="1517450"/>
            <a:ext cx="3038487" cy="1928826"/>
          </a:xfrm>
          <a:prstGeom prst="rect">
            <a:avLst/>
          </a:prstGeom>
          <a:noFill/>
        </p:spPr>
      </p:pic>
      <p:pic>
        <p:nvPicPr>
          <p:cNvPr id="1026" name="Picture 2" descr="C:\Users\kabina.GIMNASYA\Desktop\DSCN5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928934"/>
            <a:ext cx="2579971" cy="19351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любимый класс.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686320"/>
          </a:xfrm>
        </p:spPr>
        <p:txBody>
          <a:bodyPr/>
          <a:lstStyle/>
          <a:p>
            <a:r>
              <a:rPr lang="ru-RU" dirty="0" smtClean="0"/>
              <a:t>Наш класс очень любит биологию. На каждом уроке мы узнаем что-то новое. Теперь мы хотим поделиться своими знаниями с вами :)</a:t>
            </a:r>
            <a:endParaRPr lang="ru-RU" dirty="0"/>
          </a:p>
        </p:txBody>
      </p:sp>
      <p:pic>
        <p:nvPicPr>
          <p:cNvPr id="1029" name="Picture 5" descr="G:\Новая папка\DSCN55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429132"/>
            <a:ext cx="238107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Живой уголок.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643050"/>
            <a:ext cx="471490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В нашем чудо уголке есть много красивых растений. Кажется, что здесь собраны все самые необычные цветы. Это наше любимое место в классе. </a:t>
            </a:r>
          </a:p>
        </p:txBody>
      </p:sp>
      <p:pic>
        <p:nvPicPr>
          <p:cNvPr id="2050" name="Picture 2" descr="G:\Новая папка\DSCN5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4442">
            <a:off x="1352590" y="1094728"/>
            <a:ext cx="2331652" cy="2343324"/>
          </a:xfrm>
          <a:prstGeom prst="rect">
            <a:avLst/>
          </a:prstGeom>
          <a:noFill/>
        </p:spPr>
      </p:pic>
      <p:pic>
        <p:nvPicPr>
          <p:cNvPr id="2051" name="Picture 3" descr="G:\Новая папка\DSCN5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0441">
            <a:off x="406923" y="2481707"/>
            <a:ext cx="2334689" cy="1751158"/>
          </a:xfrm>
          <a:prstGeom prst="rect">
            <a:avLst/>
          </a:prstGeom>
          <a:noFill/>
        </p:spPr>
      </p:pic>
      <p:pic>
        <p:nvPicPr>
          <p:cNvPr id="2052" name="Picture 4" descr="G:\Новая папка\DSCN5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1135">
            <a:off x="878374" y="4219210"/>
            <a:ext cx="2584407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Мёртвый» уголок.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4357718" cy="4400567"/>
          </a:xfrm>
        </p:spPr>
        <p:txBody>
          <a:bodyPr/>
          <a:lstStyle/>
          <a:p>
            <a:r>
              <a:rPr lang="ru-RU" dirty="0" smtClean="0"/>
              <a:t>В нашем «мертвом» уголке можно найти самые разные экспонаты мира биологии. </a:t>
            </a:r>
            <a:endParaRPr lang="ru-RU" dirty="0"/>
          </a:p>
          <a:p>
            <a:r>
              <a:rPr lang="ru-RU" dirty="0" smtClean="0"/>
              <a:t>Мы  покажем вам некоторых из них…</a:t>
            </a:r>
            <a:endParaRPr lang="ru-RU" dirty="0"/>
          </a:p>
        </p:txBody>
      </p:sp>
      <p:pic>
        <p:nvPicPr>
          <p:cNvPr id="3076" name="Picture 4" descr="G:\Новая папка\DSCN5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14488"/>
            <a:ext cx="3523992" cy="2643206"/>
          </a:xfrm>
          <a:prstGeom prst="rect">
            <a:avLst/>
          </a:prstGeom>
          <a:noFill/>
        </p:spPr>
      </p:pic>
      <p:pic>
        <p:nvPicPr>
          <p:cNvPr id="3077" name="Picture 5" descr="G:\Новая папка\DSCN5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571876"/>
            <a:ext cx="2476319" cy="18573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3504" y="571501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Помним, любим, скорбим…</a:t>
            </a:r>
            <a:endParaRPr lang="ru-RU" dirty="0"/>
          </a:p>
        </p:txBody>
      </p:sp>
      <p:pic>
        <p:nvPicPr>
          <p:cNvPr id="3078" name="Picture 6" descr="G:\Новая папка\DSCN55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857628"/>
            <a:ext cx="2016270" cy="1565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Мир жесток… Жестоки и мы.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143380"/>
            <a:ext cx="4714908" cy="183990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Выше показан бой двух хорьков.</a:t>
            </a:r>
          </a:p>
          <a:p>
            <a:r>
              <a:rPr lang="ru-RU" dirty="0" smtClean="0"/>
              <a:t>Битва началась. Бой не на жизнь , а на смерть…</a:t>
            </a:r>
            <a:endParaRPr lang="ru-RU" dirty="0"/>
          </a:p>
        </p:txBody>
      </p:sp>
      <p:pic>
        <p:nvPicPr>
          <p:cNvPr id="4099" name="Picture 3" descr="G:\Новая папка\DSCN5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2643206" cy="1982564"/>
          </a:xfrm>
          <a:prstGeom prst="rect">
            <a:avLst/>
          </a:prstGeom>
          <a:noFill/>
        </p:spPr>
      </p:pic>
      <p:pic>
        <p:nvPicPr>
          <p:cNvPr id="4100" name="Picture 4" descr="G:\Новая папка\DSCN5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643314"/>
            <a:ext cx="3140064" cy="23552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57620" y="1428736"/>
            <a:ext cx="4357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Наши одноклассники любят азарт.</a:t>
            </a:r>
          </a:p>
          <a:p>
            <a:r>
              <a:rPr lang="ru-RU" sz="2800" dirty="0" smtClean="0"/>
              <a:t>   « Ставки принимаются.»- любимая их фраза.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Долгожданный гость.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Мы познакомим  вас с нашим любимым Ванечкой. Наш </a:t>
            </a:r>
            <a:r>
              <a:rPr lang="ru-RU" dirty="0"/>
              <a:t>В</a:t>
            </a:r>
            <a:r>
              <a:rPr lang="ru-RU" dirty="0" smtClean="0"/>
              <a:t>аня выдающаяся личность, наш класс его очень любит. Познакомится с ним вы сможете достигнув 8 класса.</a:t>
            </a:r>
            <a:endParaRPr lang="ru-RU" dirty="0"/>
          </a:p>
        </p:txBody>
      </p:sp>
      <p:pic>
        <p:nvPicPr>
          <p:cNvPr id="5125" name="Picture 5" descr="G:\Новая папка\DSCN5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071942"/>
            <a:ext cx="2476318" cy="1857388"/>
          </a:xfrm>
          <a:prstGeom prst="rect">
            <a:avLst/>
          </a:prstGeom>
          <a:noFill/>
        </p:spPr>
      </p:pic>
      <p:pic>
        <p:nvPicPr>
          <p:cNvPr id="5124" name="Picture 4" descr="G:\Новая папка\DSCN5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357562"/>
            <a:ext cx="2000104" cy="1500198"/>
          </a:xfrm>
          <a:prstGeom prst="rect">
            <a:avLst/>
          </a:prstGeom>
          <a:noFill/>
        </p:spPr>
      </p:pic>
      <p:pic>
        <p:nvPicPr>
          <p:cNvPr id="5123" name="Picture 3" descr="G:\Новая папка\DSCN55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785926"/>
            <a:ext cx="285729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Ты мой друг и я твой друг…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Все наши экспонаты «живут» одной большой семьей. Каждый из них дополняет других. </a:t>
            </a:r>
          </a:p>
          <a:p>
            <a:r>
              <a:rPr lang="ru-RU" dirty="0"/>
              <a:t>Б</a:t>
            </a:r>
            <a:r>
              <a:rPr lang="ru-RU" dirty="0" smtClean="0"/>
              <a:t>ез мозгов скелет никто…</a:t>
            </a:r>
          </a:p>
          <a:p>
            <a:r>
              <a:rPr lang="ru-RU" dirty="0" smtClean="0"/>
              <a:t>Скелет без шерсти гол…</a:t>
            </a:r>
          </a:p>
          <a:p>
            <a:r>
              <a:rPr lang="ru-RU" dirty="0" smtClean="0"/>
              <a:t>«Главное - мы вместе» - говорит наш Ваня.</a:t>
            </a:r>
          </a:p>
          <a:p>
            <a:endParaRPr lang="ru-RU" dirty="0"/>
          </a:p>
        </p:txBody>
      </p:sp>
      <p:pic>
        <p:nvPicPr>
          <p:cNvPr id="7170" name="Picture 2" descr="G:\Новая папка\DSCN5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3238263" cy="2428892"/>
          </a:xfrm>
          <a:prstGeom prst="rect">
            <a:avLst/>
          </a:prstGeom>
          <a:noFill/>
        </p:spPr>
      </p:pic>
      <p:pic>
        <p:nvPicPr>
          <p:cNvPr id="7171" name="Picture 3" descr="G:\Новая папка\DSCN5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357562"/>
            <a:ext cx="2285832" cy="1714512"/>
          </a:xfrm>
          <a:prstGeom prst="rect">
            <a:avLst/>
          </a:prstGeom>
          <a:noFill/>
        </p:spPr>
      </p:pic>
      <p:pic>
        <p:nvPicPr>
          <p:cNvPr id="7172" name="Picture 4" descr="G:\Новая папка\DSCN55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714348" y="4429132"/>
            <a:ext cx="2214396" cy="16609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614364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We are together</a:t>
            </a:r>
            <a:r>
              <a:rPr lang="ru-RU" dirty="0" smtClean="0"/>
              <a:t>… </a:t>
            </a:r>
            <a:r>
              <a:rPr lang="en-US" dirty="0" smtClean="0"/>
              <a:t>and we are all friends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змей.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571612"/>
            <a:ext cx="4000528" cy="438308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нашей лаборантской есть маленькая полочка, угадайте кто там живет?</a:t>
            </a:r>
          </a:p>
          <a:p>
            <a:r>
              <a:rPr lang="ru-RU" dirty="0" smtClean="0"/>
              <a:t>Там прописана семья змей. Но не бойтесь их, они милы и добры, а также умны и мудры, словно удавы.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 descr="G:\Новая папка\DSCN5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2823376" cy="2117702"/>
          </a:xfrm>
          <a:prstGeom prst="rect">
            <a:avLst/>
          </a:prstGeom>
          <a:noFill/>
        </p:spPr>
      </p:pic>
      <p:pic>
        <p:nvPicPr>
          <p:cNvPr id="1027" name="Picture 3" descr="G:\Новая папка\DSCN5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000372"/>
            <a:ext cx="2286016" cy="2000264"/>
          </a:xfrm>
          <a:prstGeom prst="rect">
            <a:avLst/>
          </a:prstGeom>
          <a:noFill/>
        </p:spPr>
      </p:pic>
      <p:pic>
        <p:nvPicPr>
          <p:cNvPr id="1028" name="Picture 4" descr="G:\Новая папка\DSCN55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143380"/>
            <a:ext cx="266680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G:\Новая папка\DSCN5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000504"/>
            <a:ext cx="2000263" cy="15003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Экспонаты.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4143404" cy="4525963"/>
          </a:xfrm>
        </p:spPr>
        <p:txBody>
          <a:bodyPr/>
          <a:lstStyle/>
          <a:p>
            <a:r>
              <a:rPr lang="ru-RU" dirty="0" smtClean="0"/>
              <a:t>Все самое интересное хранится в нашей лаборантской и вряд ли одного урока хватит, чтобы все рассмотреть. Мы  показали лишь часть 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G:\Новая папка\DSCN55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643050"/>
            <a:ext cx="2857520" cy="2143312"/>
          </a:xfrm>
          <a:prstGeom prst="rect">
            <a:avLst/>
          </a:prstGeom>
          <a:noFill/>
        </p:spPr>
      </p:pic>
      <p:pic>
        <p:nvPicPr>
          <p:cNvPr id="6149" name="Picture 5" descr="G:\Новая папка\DSCN55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785926"/>
            <a:ext cx="1693179" cy="1269986"/>
          </a:xfrm>
          <a:prstGeom prst="rect">
            <a:avLst/>
          </a:prstGeom>
          <a:noFill/>
        </p:spPr>
      </p:pic>
      <p:pic>
        <p:nvPicPr>
          <p:cNvPr id="6147" name="Picture 3" descr="G:\Новая папка\DSCN55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214686"/>
            <a:ext cx="2309672" cy="1859153"/>
          </a:xfrm>
          <a:prstGeom prst="rect">
            <a:avLst/>
          </a:prstGeom>
          <a:noFill/>
        </p:spPr>
      </p:pic>
      <p:pic>
        <p:nvPicPr>
          <p:cNvPr id="6152" name="Picture 8" descr="G:\Новая папка\DSCN55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5072074"/>
            <a:ext cx="209534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561</Words>
  <Application>Microsoft Office PowerPoint</Application>
  <PresentationFormat>Экран (4:3)</PresentationFormat>
  <Paragraphs>51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Погружение в мир биологии.</vt:lpstr>
      <vt:lpstr>Наш любимый класс.</vt:lpstr>
      <vt:lpstr>Живой уголок. </vt:lpstr>
      <vt:lpstr>« Мёртвый» уголок.</vt:lpstr>
      <vt:lpstr>Мир жесток… Жестоки и мы.</vt:lpstr>
      <vt:lpstr>Долгожданный гость.</vt:lpstr>
      <vt:lpstr>Ты мой друг и я твой друг…</vt:lpstr>
      <vt:lpstr>Семья змей.</vt:lpstr>
      <vt:lpstr>Экспонаты.</vt:lpstr>
      <vt:lpstr>Завершение.</vt:lpstr>
      <vt:lpstr>Перемены класса.</vt:lpstr>
      <vt:lpstr>Фото-отчет .</vt:lpstr>
      <vt:lpstr>Все подробности в фотографиях.</vt:lpstr>
      <vt:lpstr>Фото-отчет</vt:lpstr>
      <vt:lpstr>Отзывы детей.</vt:lpstr>
      <vt:lpstr>Отзывы детей.</vt:lpstr>
      <vt:lpstr>Отзыв учителя о проекте.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Погружение в биологию.</dc:title>
  <dc:creator>kabina</dc:creator>
  <cp:lastModifiedBy>Наташа</cp:lastModifiedBy>
  <cp:revision>26</cp:revision>
  <dcterms:created xsi:type="dcterms:W3CDTF">2015-02-16T09:56:31Z</dcterms:created>
  <dcterms:modified xsi:type="dcterms:W3CDTF">2015-02-16T17:40:26Z</dcterms:modified>
</cp:coreProperties>
</file>