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B9D41-FF63-418B-A40C-C68B013E0526}" type="datetimeFigureOut">
              <a:rPr lang="ru-RU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E6115-C97A-4604-AA72-8AF6EB97E4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44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32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18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61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6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808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44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6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60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57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6115-C97A-4604-AA72-8AF6EB97E444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27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87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71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257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9034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79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734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847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5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261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66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72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2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57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780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4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898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42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1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527" y="1538288"/>
            <a:ext cx="7233561" cy="3849687"/>
          </a:xfrm>
        </p:spPr>
        <p:txBody>
          <a:bodyPr/>
          <a:lstStyle/>
          <a:p>
            <a:r>
              <a:rPr lang="ru-RU" sz="6600" dirty="0">
                <a:latin typeface="Times New Roman"/>
              </a:rPr>
              <a:t>Первые паровозы Стефенсона и Черепановых.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0446" y="5881036"/>
            <a:ext cx="27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Гюльмамедов Тариз 8 «В»</a:t>
            </a:r>
            <a:r>
              <a:rPr lang="en-US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257" y="2907849"/>
            <a:ext cx="9566275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6600" dirty="0">
                <a:latin typeface="Times New Roman"/>
              </a:rPr>
              <a:t>Спасибо за просмотр.</a:t>
            </a:r>
          </a:p>
        </p:txBody>
      </p:sp>
    </p:spTree>
    <p:extLst>
      <p:ext uri="{BB962C8B-B14F-4D97-AF65-F5344CB8AC3E}">
        <p14:creationId xmlns="" xmlns:p14="http://schemas.microsoft.com/office/powerpoint/2010/main" val="143995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843" y="982131"/>
            <a:ext cx="3718455" cy="1371600"/>
          </a:xfrm>
        </p:spPr>
        <p:txBody>
          <a:bodyPr/>
          <a:lstStyle/>
          <a:p>
            <a:r>
              <a:rPr lang="ru-RU" sz="3600" b="1" dirty="0">
                <a:solidFill>
                  <a:srgbClr val="252525"/>
                </a:solidFill>
                <a:latin typeface="Times New Roman"/>
              </a:rPr>
              <a:t>Джордж Стефенсон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2281407"/>
            <a:ext cx="4570412" cy="356994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Английский изобретатель, инженер-механик. Всемирную известность приобрёл благодаря изобретённому им паровозу. Считается одним из «отцов железных дорог. Выбранная им ширина колеи рельсового пути, равная 1435 мм, стала самой распространённой в Западной Европе и до сих пор является стандартом на железных дорогах многих стран мира.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2325" y="1006475"/>
            <a:ext cx="3672283" cy="4759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392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040412"/>
            <a:ext cx="3718455" cy="1371600"/>
          </a:xfrm>
        </p:spPr>
        <p:txBody>
          <a:bodyPr/>
          <a:lstStyle/>
          <a:p>
            <a:r>
              <a:rPr lang="ru-RU" sz="3600" b="1" dirty="0">
                <a:latin typeface="Times New Roman" charset="0"/>
              </a:rPr>
              <a:t>Паровоз «Блюхер»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2577754"/>
            <a:ext cx="4030662" cy="332615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/>
              </a:rPr>
              <a:t>В 1814 году Стефенсон спроектировал свой первый локомотив, предназначенный для буксировки вагонеток с углём для рудничной рельсовой дороги. Это был первый в мире удачный опыт постройки локомотива, использующего для создания тягового усилия силу трения между гладкими колёсами с ребордами и гладкими металлическими рельсам. Он мог вести состав общим весом до 30 тонн.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350" y="1077913"/>
            <a:ext cx="5406630" cy="484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899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941" y="728831"/>
            <a:ext cx="3857625" cy="164810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/>
              </a:rPr>
              <a:t>Железная дорога Стоктон — Дарлингтон (S&amp;DR)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375" y="2440270"/>
            <a:ext cx="4675188" cy="3797018"/>
          </a:xfrm>
        </p:spPr>
        <p:txBody>
          <a:bodyPr>
            <a:normAutofit fontScale="77500" lnSpcReduction="20000"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В 1821 году началось проектирование железной дороги Стоктон — Дарлингтон. Первоначальным проектом предусматривалось использование конной тяги для передвижения телег с углём по металлическим рельсам. В 1822 году Стефенсон приступил к работе. В 1823 году он основал в Ньюкасле первый в мире паровозостроительный завод, на котором уже в сентябре 1825 года был готов новый локомотив, получивший название «Эктив», а впоследствии переименованный в «Локомоушн № 1»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Открытие линии состоялось 27 сентября 1825 года. «Локомоушн», управляемый самим Стефенсоном, провёл состав, нагруженный 80 тоннами угля и муки. 15 километров поезд преодолел примерно за два часа, показав среднюю скорость порядка 7,5 км/ч, но на некоторых участках он разгонялся до 39 км/ч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5704" y="1186596"/>
            <a:ext cx="5614988" cy="4328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08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988102"/>
            <a:ext cx="4414837" cy="1580473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charset="0"/>
              </a:rPr>
              <a:t>Паровоз «Ракета»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2682875"/>
            <a:ext cx="4414168" cy="3378200"/>
          </a:xfrm>
        </p:spPr>
        <p:txBody>
          <a:bodyPr>
            <a:normAutofit fontScale="70000" lnSpcReduction="20000"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В 1829 году, когда строительство железной дороги Ливерпуль-Манчестер уже близилось к завершению, решено было провести сравнительные испытания нескольких локомотивов от разных поставщиков, с тем чтобы выбрать наилучший. Стефенсон выставил на конкурс свой паровоз «Ракета»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400" dirty="0">
                <a:solidFill>
                  <a:srgbClr val="252525"/>
                </a:solidFill>
                <a:latin typeface="Times New Roman"/>
              </a:rPr>
              <a:t>Паровоз Стефенсона оказался единственным, успешно завершившим все испытания. Он показал среднюю скорость ~19 км/ч с грузом 13 тонн. При этом максимальная скорость достигала 30 миль в час (~48 км/ч). Блистательная победа стефенсоновской </a:t>
            </a:r>
            <a:r>
              <a:rPr lang="ru-RU" sz="2400" i="1" dirty="0">
                <a:solidFill>
                  <a:srgbClr val="252525"/>
                </a:solidFill>
                <a:latin typeface="Times New Roman"/>
              </a:rPr>
              <a:t>«Ракеты»</a:t>
            </a:r>
            <a:r>
              <a:rPr lang="ru-RU" sz="2400" dirty="0">
                <a:solidFill>
                  <a:srgbClr val="252525"/>
                </a:solidFill>
                <a:latin typeface="Times New Roman"/>
              </a:rPr>
              <a:t> сделала её, пожалуй, самым знаменитым механизмом в истории техники.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684" y="987425"/>
            <a:ext cx="5636479" cy="508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7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058348"/>
            <a:ext cx="3717925" cy="170231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Ефим Алексееввич (1774—1842) Мирон  Ефимович (1803—1849) Череп́ановы.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latin typeface="Times New Roman" charset="0"/>
              </a:rPr>
              <a:t>Русские промышленные инженеры, отец и сын. Они были из крепостных Демидовых — знаменитой семьи владельцев заводов</a:t>
            </a:r>
            <a:r>
              <a:rPr lang="ru-RU" dirty="0">
                <a:latin typeface="Times New Roman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606" y="1047750"/>
            <a:ext cx="6089544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544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855" y="759679"/>
            <a:ext cx="4135099" cy="517064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</a:rPr>
              <a:t>Первый паровоз был построен Ефимом и Мироном Черепановыми в 1833 году на Выйском заводе, входившем в состав Нижнетагильских заводов. Испытания паровоза начались в августе 1834 года. Имеются сведения о том, что в 1833 году Мирон Черепанов побывал в Великобритании и увидел там паровоз Стефенсона «Ракета».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338" y="1073150"/>
            <a:ext cx="6467475" cy="4549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89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97" y="732088"/>
            <a:ext cx="4483809" cy="532453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latin typeface="Times New Roman" charset="0"/>
              </a:rPr>
              <a:t>Устройство этого паровоза и история его создания были описаны в пятом номере «Горного журнала» за 1835 год. Из этой статьи нам известно, что при создании паровоза Черепановы столкнулись с несколькими техническими проблемами. В частности первоначально котёл не давал достаточно жара, и не производил необходимое количество пара. Также перед Черепановыми встала проблема создания устройства реверса, которое позволяло менять направление движения паровоза без разворота. Обе технические проблемы были удачно разрешены инженерами Черепановыми.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7424" y="720725"/>
            <a:ext cx="3748039" cy="5345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809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213" y="820738"/>
            <a:ext cx="5004308" cy="50784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dirty="0">
                <a:solidFill>
                  <a:srgbClr val="252525"/>
                </a:solidFill>
                <a:latin typeface="Times New Roman"/>
              </a:rPr>
              <a:t>После испытаний первого паровоза Черепановы стали строить второй паровоз, который был достроен в марте 1835 года. Этот паровоз был несколько больше предыдущего и отличался от него некоторыми конструкционными особенностями. В отличие от первого паровоза, у второго паровоза колёса бегунковой пары имели меньший диаметр, чем колёса ведущей колёсной пары.</a:t>
            </a:r>
          </a:p>
          <a:p>
            <a:r>
              <a:rPr lang="ru-RU" dirty="0">
                <a:solidFill>
                  <a:srgbClr val="252525"/>
                </a:solidFill>
                <a:latin typeface="Times New Roman"/>
              </a:rPr>
              <a:t>Основные размеры второго паровоза Черепановых: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2525"/>
                </a:solidFill>
                <a:latin typeface="Times New Roman"/>
              </a:rPr>
              <a:t>Длина котла — 6 футов (1829 мм)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2525"/>
                </a:solidFill>
                <a:latin typeface="Times New Roman"/>
              </a:rPr>
              <a:t>Диаметр котла — 3 фута и 4 дюйма (1016 мм)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2525"/>
                </a:solidFill>
                <a:latin typeface="Times New Roman"/>
              </a:rPr>
              <a:t>Диаметр цилиндра — 7,5 дюйма (190,5 мм)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2525"/>
                </a:solidFill>
                <a:latin typeface="Times New Roman"/>
              </a:rPr>
              <a:t>Ход поршня — 10 дюймов (254 мм)</a:t>
            </a:r>
          </a:p>
          <a:p>
            <a:r>
              <a:rPr lang="ru-RU" dirty="0">
                <a:solidFill>
                  <a:srgbClr val="252525"/>
                </a:solidFill>
                <a:latin typeface="Times New Roman"/>
              </a:rPr>
              <a:t>Второй паровоз мог возить груз в тысячу пудов (16,4 тонн) со скоростью 16,4 км/ч.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796925"/>
            <a:ext cx="3097213" cy="5298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464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648</Words>
  <Application>Microsoft Office PowerPoint</Application>
  <PresentationFormat>Произвольный</PresentationFormat>
  <Paragraphs>32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Первые паровозы Стефенсона и Черепановых.</vt:lpstr>
      <vt:lpstr>Джордж Стефенсон</vt:lpstr>
      <vt:lpstr>Паровоз «Блюхер»</vt:lpstr>
      <vt:lpstr>Железная дорога Стоктон — Дарлингтон (S&amp;DR)</vt:lpstr>
      <vt:lpstr>Паровоз «Ракета»</vt:lpstr>
      <vt:lpstr>Ефим Алексееввич (1774—1842) Мирон  Ефимович (1803—1849) Череп́ановы.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паровозы Стефенсона и Черепановых.</dc:title>
  <dc:creator/>
  <cp:lastModifiedBy>User</cp:lastModifiedBy>
  <cp:revision>12</cp:revision>
  <dcterms:created xsi:type="dcterms:W3CDTF">2012-07-30T23:42:41Z</dcterms:created>
  <dcterms:modified xsi:type="dcterms:W3CDTF">2016-03-23T14:57:21Z</dcterms:modified>
</cp:coreProperties>
</file>