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3F47015-D13A-4DC5-BDD1-8E93CF83C23D}" type="datetimeFigureOut">
              <a:rPr lang="ru-RU" smtClean="0"/>
              <a:pPr/>
              <a:t>03.12.2015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9AD0E09-96B8-4B13-823A-7326E2AF96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0174"/>
            <a:ext cx="83058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 паровозы</a:t>
            </a:r>
            <a:br>
              <a:rPr lang="ru-RU" dirty="0" smtClean="0"/>
            </a:br>
            <a:r>
              <a:rPr lang="ru-RU" dirty="0" smtClean="0"/>
              <a:t>Стефенсона и Черепановых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Работу выполнили ученицы 8 «Г» Борисова Ольга и Гусева Мария</a:t>
            </a: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4929222" cy="78581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Паровоз Стефенсона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932040" y="332656"/>
            <a:ext cx="2857520" cy="5308642"/>
          </a:xfrm>
        </p:spPr>
        <p:txBody>
          <a:bodyPr>
            <a:noAutofit/>
          </a:bodyPr>
          <a:lstStyle/>
          <a:p>
            <a:r>
              <a:rPr lang="ru-RU" sz="1400" dirty="0" smtClean="0"/>
              <a:t>Свой первый паровоз Стефенсон назвал «Блюхер», в честь победителя Наполеона при Ватерлоо. «Блюхер» повторял в своей конструкции многие черты паровозов предыдущих изобретателей. Первый паровоз Стефенсона был очень тяжел, медленно двигался, работал малопроизводительно, но непрерывно (в других паровозах происходили постоянные остановки работы). В дальнейшем Стефенсон продолжал работу над совершенствованием конструкции своего паровоза. До 1825 г. он построил около 16 различных паровозов, упорно добиваясь наиболее приемлемой конструкции. Много внимания Стефенсон уделял совершенствованию рельсового пути. </a:t>
            </a:r>
            <a:endParaRPr lang="ru-RU" sz="1400" dirty="0"/>
          </a:p>
        </p:txBody>
      </p:sp>
      <p:pic>
        <p:nvPicPr>
          <p:cNvPr id="1026" name="Picture 2" descr="C:\Documents and Settings\Admin\Рабочий стол\gjtpl c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033625" cy="4176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260648"/>
            <a:ext cx="4059936" cy="63367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</a:t>
            </a:r>
            <a:r>
              <a:rPr lang="ru-RU" sz="3600" dirty="0" smtClean="0"/>
              <a:t>Многочисленные изобретатели работали над созданием и совершенствованием новых видов локомотивов. В 1829 г. был объявлен конкурс на создание лучшего паровоза. Стефенсон представил на конкурс свой новый паровоз — знаменитую «Ракету». «Ракета» имела машину мощностью в 13 л. с. На конкурсе производились испытания всех типов локомотивов. «Бой паровозов», как называли этот конкурс, закончился победой «Ракеты», которая свободно тянула поезд весом в 17 т со скоростью до 21 км в час. Скорость паровоза с одним пассажирским вагоном и 36 пассажирами составила 38 км</a:t>
            </a:r>
            <a:r>
              <a:rPr lang="en-US" sz="3600" dirty="0" smtClean="0"/>
              <a:t>/</a:t>
            </a:r>
            <a:r>
              <a:rPr lang="ru-RU" sz="3600" dirty="0" smtClean="0"/>
              <a:t>час.</a:t>
            </a:r>
            <a:endParaRPr lang="ru-RU" sz="3600" dirty="0"/>
          </a:p>
        </p:txBody>
      </p:sp>
      <p:pic>
        <p:nvPicPr>
          <p:cNvPr id="6" name="Содержимое 5" descr="g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67944" y="1628800"/>
            <a:ext cx="3929090" cy="44291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Горизонтальный свиток 6"/>
          <p:cNvSpPr/>
          <p:nvPr/>
        </p:nvSpPr>
        <p:spPr>
          <a:xfrm>
            <a:off x="9715536" y="0"/>
            <a:ext cx="71438" cy="146187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9" y="-112143"/>
            <a:ext cx="8229600" cy="101443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Паровоз Черепановых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4059936" cy="5043264"/>
          </a:xfrm>
        </p:spPr>
        <p:txBody>
          <a:bodyPr>
            <a:noAutofit/>
          </a:bodyPr>
          <a:lstStyle/>
          <a:p>
            <a:r>
              <a:rPr lang="ru-RU" sz="1800" dirty="0" smtClean="0"/>
              <a:t>Первый паровоз Черепановых был построен в 1834 году. Это был первый паровоз в истории Российской техники. При его постройке  столкнулись с несколькими техническими проблемами. Во-первых,  паровой котел не давал достаточного количества пара. Для решения этой проблемы, увеличили количество трубок в котле до 80. </a:t>
            </a:r>
            <a:br>
              <a:rPr lang="ru-RU" sz="1800" dirty="0" smtClean="0"/>
            </a:br>
            <a:r>
              <a:rPr lang="ru-RU" sz="1800" dirty="0" smtClean="0"/>
              <a:t>Еще одной проблемой, было решение задачи заднего хода паровоза. Для этого Черепановы применяют механизм, состоящий из эксцентрического колеса, позволяющий подавать пар в паровой цилиндр так, что бы колеса паровоза начинали вращаться в обратную сторону.</a:t>
            </a:r>
            <a:endParaRPr lang="ru-RU" sz="1800" dirty="0"/>
          </a:p>
        </p:txBody>
      </p:sp>
      <p:pic>
        <p:nvPicPr>
          <p:cNvPr id="7" name="Содержимое 6" descr="cherepanovu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052736"/>
            <a:ext cx="3528392" cy="44104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ad12-09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08720"/>
            <a:ext cx="5000660" cy="43924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476672"/>
            <a:ext cx="3207442" cy="626469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Вес паровоза Черепановых составлял 2,4 тонны. С грузом в 3,5 тонны, паровоз развивал скорость в 15 км/ч. Для перевозки запасов угля и воды, применялась специальная тележка - тендер.</a:t>
            </a:r>
            <a:br>
              <a:rPr lang="ru-RU" dirty="0" smtClean="0"/>
            </a:br>
            <a:r>
              <a:rPr lang="ru-RU" dirty="0" smtClean="0"/>
              <a:t>У паровоза было две пары колес одинакового размера. Ведущими была только одна пара.</a:t>
            </a:r>
            <a:br>
              <a:rPr lang="ru-RU" dirty="0" smtClean="0"/>
            </a:br>
            <a:r>
              <a:rPr lang="ru-RU" dirty="0" smtClean="0"/>
              <a:t>Для первого паровоза Черепановых была построена дорога с чугунными рельсами от завода до медного рудника. Длина дороги составляла 835 метров.</a:t>
            </a:r>
            <a:br>
              <a:rPr lang="ru-RU" dirty="0" smtClean="0"/>
            </a:br>
            <a:r>
              <a:rPr lang="ru-RU" dirty="0" smtClean="0"/>
              <a:t>За строительство паровоза Мирон Черепанов был награжден вольной грамотой 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5576" y="188640"/>
            <a:ext cx="6480720" cy="6336704"/>
          </a:xfrm>
        </p:spPr>
        <p:txBody>
          <a:bodyPr>
            <a:noAutofit/>
          </a:bodyPr>
          <a:lstStyle/>
          <a:p>
            <a:r>
              <a:rPr lang="ru-RU" sz="1800" dirty="0" smtClean="0"/>
              <a:t>Вслед за первым паровозом, в марте 1835 года, Черепановы строят второй паровоз. В отличие от первого, второй паровоз Черепановых имел большие размеры и ряд конструктивных изменений. Колеса </a:t>
            </a:r>
            <a:r>
              <a:rPr lang="ru-RU" sz="1800" dirty="0" err="1" smtClean="0"/>
              <a:t>бегунковой</a:t>
            </a:r>
            <a:r>
              <a:rPr lang="ru-RU" sz="1800" dirty="0" smtClean="0"/>
              <a:t> пары, на которых не было привода от паровой машины, уменьшили в размерах. Перевозить паровоз мог уже 16 тонн, со скоростью 15 км/час. </a:t>
            </a:r>
            <a:br>
              <a:rPr lang="ru-RU" sz="1800" dirty="0" smtClean="0"/>
            </a:br>
            <a:r>
              <a:rPr lang="ru-RU" sz="1800" dirty="0" smtClean="0"/>
              <a:t>В 1837 году, Черепановы строят модель паровоза для промышленной выставки в Петербурге.</a:t>
            </a:r>
            <a:br>
              <a:rPr lang="ru-RU" sz="1800" dirty="0" smtClean="0"/>
            </a:br>
            <a:r>
              <a:rPr lang="ru-RU" sz="1800" dirty="0" smtClean="0"/>
              <a:t>Несмотря на вполне удачные конструкции, паровозы Черепановых не получили распространения. Одной из причин считается противодействие паровозам подрядчиков конных извозчиков, не желавших терять свои доходы. </a:t>
            </a:r>
            <a:endParaRPr lang="ru-RU" sz="1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3946547" cy="53803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Но кроме этого имелись и некоторые объективные причины. В качестве топлива в паровозах Черепанова использовались дрова. Паровоз потреблял их в таком количестве, что очень скоро стала проблема с подвозом их. Весь лес в окрестностях железной дороги был вырублен и дрова приходилось возить издалека. Для использования паровозов Черепанова требовалась целая структура по их снабжению топливом, которая полностью отсутствовала в то время. Это тоже сильно повлияло на судьбу паровоза Черепанова. К примеру, первые паровозы Стефенсона работали на перевозке угля из угольных шахт, который и использовали в качестве топлива. </a:t>
            </a:r>
          </a:p>
          <a:p>
            <a:endParaRPr lang="ru-RU" dirty="0"/>
          </a:p>
        </p:txBody>
      </p:sp>
      <p:pic>
        <p:nvPicPr>
          <p:cNvPr id="5" name="Рисунок 4" descr="b44_850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412776"/>
            <a:ext cx="4176464" cy="32051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pasibo-za-vnimanie-kartinki-dlya-prezentacii-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119</TotalTime>
  <Words>230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Первые  паровозы Стефенсона и Черепановых</vt:lpstr>
      <vt:lpstr>Паровоз Стефенсона</vt:lpstr>
      <vt:lpstr>Слайд 3</vt:lpstr>
      <vt:lpstr>Паровоз Черепановых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13</cp:revision>
  <dcterms:created xsi:type="dcterms:W3CDTF">2013-12-08T10:00:45Z</dcterms:created>
  <dcterms:modified xsi:type="dcterms:W3CDTF">2015-12-03T10:20:46Z</dcterms:modified>
</cp:coreProperties>
</file>