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6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60A435-6146-4FD6-8A35-8EE63A35E0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D8E155-8793-4A12-929D-273D25F97B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9FE35F-6FCA-4C0E-875C-D728A36C6A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F974C3-3D3D-43E9-85AC-18EB697FC55E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B826FD-7EAD-412F-9688-FEFE5CAFBE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4005064"/>
            <a:ext cx="5637010" cy="1296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Работу выполнил ученик 8 «В» класса</a:t>
            </a:r>
          </a:p>
          <a:p>
            <a:r>
              <a:rPr lang="ru-RU" sz="2400" dirty="0" smtClean="0"/>
              <a:t>Некрасов Даниил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793167"/>
          </a:xfrm>
        </p:spPr>
        <p:txBody>
          <a:bodyPr/>
          <a:lstStyle/>
          <a:p>
            <a:pPr algn="ctr"/>
            <a:r>
              <a:rPr lang="ru-RU" dirty="0" smtClean="0"/>
              <a:t>История изобретения паровых машин.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93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4038600" cy="4824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/>
              <a:t>Одним из опытов французского физика и изобретателя Дени Папена было создание вакуума в закрытом цилиндре. В середине 1670-х в Париже он в сотрудничестве с голландским физиком Гюйгенсом работал над машиной, которая вытесняла воздух из цилиндра путём взрыва пороха в нём. он смог поднять груз, присоединённый к поршню верёвкой, перекинутой через шкив. </a:t>
            </a:r>
          </a:p>
        </p:txBody>
      </p:sp>
      <p:pic>
        <p:nvPicPr>
          <p:cNvPr id="35846" name="Picture 6" descr="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00213"/>
            <a:ext cx="3502025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Первая в России двухцилиндровая вакуумная паровая машина была спроектирована механиком И. И. Ползуновым в 1763 году и построена в 1764 году для приведения в действие воздуходувных мехов на Барнаульских </a:t>
            </a:r>
            <a:r>
              <a:rPr lang="ru-RU" sz="2400" dirty="0" err="1"/>
              <a:t>Колывано</a:t>
            </a:r>
            <a:r>
              <a:rPr lang="ru-RU" sz="2400" dirty="0"/>
              <a:t>-Воскресенских заводах. </a:t>
            </a:r>
          </a:p>
        </p:txBody>
      </p:sp>
      <p:pic>
        <p:nvPicPr>
          <p:cNvPr id="41992" name="Picture 8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3100" y="1557338"/>
            <a:ext cx="4429125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11560"/>
            <a:ext cx="11587708" cy="1071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Применение.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r>
              <a:rPr lang="ru-RU" sz="2800"/>
              <a:t>Стационарные (паровые лебёдки, промышленные двигатели)</a:t>
            </a:r>
          </a:p>
          <a:p>
            <a:r>
              <a:rPr lang="ru-RU" sz="2800"/>
              <a:t>Транспортные (пароход, паровой автомобиль, паровоз)</a:t>
            </a:r>
          </a:p>
        </p:txBody>
      </p:sp>
      <p:pic>
        <p:nvPicPr>
          <p:cNvPr id="59398" name="Picture 6" descr="TL121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196752"/>
            <a:ext cx="3168650" cy="284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9" name="Picture 7" descr="нез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077072"/>
            <a:ext cx="3960812" cy="2640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algn="ctr"/>
            <a:r>
              <a:rPr lang="ru-RU" dirty="0"/>
              <a:t>Преимущество паровых машин.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2276872"/>
            <a:ext cx="7787208" cy="38540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/>
              <a:t>Основным преимуществом паровых машин является то, что они могут использовать практически любые источники тепла для преобразования его в механическую работу. Это отличает их от двигателей внутреннего сгорания, каждый тип которых требует использования определённого вида топлива. </a:t>
            </a:r>
          </a:p>
        </p:txBody>
      </p:sp>
    </p:spTree>
    <p:extLst>
      <p:ext uri="{BB962C8B-B14F-4D97-AF65-F5344CB8AC3E}">
        <p14:creationId xmlns:p14="http://schemas.microsoft.com/office/powerpoint/2010/main" val="23462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5" y="2852936"/>
            <a:ext cx="7200800" cy="3528391"/>
          </a:xfrm>
        </p:spPr>
        <p:txBody>
          <a:bodyPr>
            <a:normAutofit/>
          </a:bodyPr>
          <a:lstStyle/>
          <a:p>
            <a:r>
              <a:rPr lang="ru-RU" sz="2400" dirty="0"/>
              <a:t>Паровая машина — тепловой двигатель внешнего сгорания, преобразующий энергию пара в механическую работу возвратно-поступательного движения поршня, а затем во вращательное движение вала. В более широком смысле паровая машина — любой двигатель внешнего сгорания, который преобразовывает энергию пара в механическую работу.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1" y="260649"/>
            <a:ext cx="6984776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4876428" cy="26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7664" y="1988840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3695"/>
            <a:ext cx="7175351" cy="17931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4557"/>
            <a:ext cx="8229600" cy="50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490" y="1844824"/>
            <a:ext cx="4758533" cy="4824536"/>
          </a:xfrm>
        </p:spPr>
        <p:txBody>
          <a:bodyPr>
            <a:normAutofit/>
          </a:bodyPr>
          <a:lstStyle/>
          <a:p>
            <a:r>
              <a:rPr lang="ru-RU" dirty="0"/>
              <a:t>Паровые машины </a:t>
            </a:r>
            <a:r>
              <a:rPr lang="ru-RU" dirty="0" err="1" smtClean="0"/>
              <a:t>аровые</a:t>
            </a:r>
            <a:r>
              <a:rPr lang="ru-RU" dirty="0" smtClean="0"/>
              <a:t> </a:t>
            </a:r>
            <a:r>
              <a:rPr lang="ru-RU" dirty="0"/>
              <a:t>машины способствовали широкому </a:t>
            </a:r>
            <a:r>
              <a:rPr lang="ru-RU" dirty="0" err="1" smtClean="0"/>
              <a:t>распрост</a:t>
            </a:r>
            <a:r>
              <a:rPr lang="ru-RU" dirty="0" err="1"/>
              <a:t>использовались</a:t>
            </a:r>
            <a:r>
              <a:rPr lang="ru-RU" dirty="0"/>
              <a:t> как приводной двигатель в насосных станциях, локомотивах, на паровых судах, тягачах, паровых автомобилях и других транспортных средствах. </a:t>
            </a:r>
            <a:r>
              <a:rPr lang="ru-RU" dirty="0" err="1"/>
              <a:t>П</a:t>
            </a:r>
            <a:r>
              <a:rPr lang="ru-RU" dirty="0" err="1" smtClean="0"/>
              <a:t>ранению</a:t>
            </a:r>
            <a:r>
              <a:rPr lang="ru-RU" dirty="0" smtClean="0"/>
              <a:t> </a:t>
            </a:r>
            <a:r>
              <a:rPr lang="ru-RU" dirty="0"/>
              <a:t>коммерческого использования машин на предприятиях и явились энергетической основой промышленной революции XVIII века.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32436"/>
            <a:ext cx="7175351" cy="1793167"/>
          </a:xfrm>
        </p:spPr>
        <p:txBody>
          <a:bodyPr/>
          <a:lstStyle/>
          <a:p>
            <a:r>
              <a:rPr lang="ru-RU" dirty="0"/>
              <a:t>Значение паровых машин.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24208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005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4716016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0"/>
            <a:ext cx="7175351" cy="1793167"/>
          </a:xfrm>
        </p:spPr>
        <p:txBody>
          <a:bodyPr/>
          <a:lstStyle/>
          <a:p>
            <a:r>
              <a:rPr lang="ru-RU" dirty="0"/>
              <a:t>Как работает эта машина?</a:t>
            </a:r>
          </a:p>
        </p:txBody>
      </p:sp>
      <p:pic>
        <p:nvPicPr>
          <p:cNvPr id="4" name="Picture 13" descr="лс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2415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1988840"/>
            <a:ext cx="49685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привода паровой машины необходим паровой котёл. Расширяющийся пар давит на поршень или на лопатки паровой турбины, движение которых передаётся другим механически. Одно из преимуществ двигателей внешнего сгорания в том, что из-за отделения котла от паровой машины можно использовать практически любой вид топлива — от кизяка до урана.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2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5058397" cy="3960440"/>
          </a:xfrm>
        </p:spPr>
        <p:txBody>
          <a:bodyPr/>
          <a:lstStyle/>
          <a:p>
            <a:r>
              <a:rPr lang="ru-RU" dirty="0"/>
              <a:t>Первое известное устройство, приводимое в движение паром, было описано Героном Александрийским в первом столетии. Пар, выходящий по касательной из дюз, закреплённых на шаре, заставлял последний вращаться.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175351" cy="1793167"/>
          </a:xfrm>
        </p:spPr>
        <p:txBody>
          <a:bodyPr/>
          <a:lstStyle/>
          <a:p>
            <a:r>
              <a:rPr lang="ru-RU" dirty="0"/>
              <a:t>Кто изобрёл?</a:t>
            </a:r>
          </a:p>
        </p:txBody>
      </p:sp>
      <p:pic>
        <p:nvPicPr>
          <p:cNvPr id="5" name="Picture 5" descr="in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43" y="2374527"/>
            <a:ext cx="4681414" cy="311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9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Реальная паровая турбина была изобретена намного позже, в средневековом Египте, арабским философом, астрономом и инженером XVI века Таки ад-Дином Мухаммедом. Он предложил метод вращения вертела посредством потока пара, направляемого на лопасти, закреплённые по ободу колеса. </a:t>
            </a:r>
          </a:p>
        </p:txBody>
      </p:sp>
      <p:pic>
        <p:nvPicPr>
          <p:cNvPr id="28678" name="Picture 6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500438"/>
            <a:ext cx="5688013" cy="3160712"/>
          </a:xfrm>
          <a:solidFill>
            <a:srgbClr val="FFFF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Подобную машину предложил в 1629 году итальянский инженер Джованни Бранка для вращения цилиндрического анкерного устройства, которое поочерёдно поднимало и отпускало пару пестов в ступах. Паровой поток в этих ранних паровых турбинах был не концентрированным, и большая часть его энергии рассеивалась во всех направлениях, что приводило к значительным потерям энергии. </a:t>
            </a:r>
          </a:p>
        </p:txBody>
      </p:sp>
      <p:pic>
        <p:nvPicPr>
          <p:cNvPr id="30726" name="Picture 6" descr="BracaDampturb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89138"/>
            <a:ext cx="4681538" cy="365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6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600200"/>
            <a:ext cx="4402832" cy="4997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Принцип действия и применение паровых машин было описано также в 1655 году англичанином Эдвардом Сомерсетом. В 1663 году он опубликовал проект и установил приводимое в движение паром устройство для подъёма воды на стену Большой башни в замке Реглан (углубления в стене, где двигатель был установлен, были ещё заметны в 19-ом столетии). Однако никто не был готов рисковать деньгами для этой новой революционной концепции, и паровая машина осталась неразработанной</a:t>
            </a:r>
            <a:r>
              <a:rPr lang="ru-RU" sz="1800" dirty="0"/>
              <a:t>. </a:t>
            </a:r>
          </a:p>
        </p:txBody>
      </p:sp>
      <p:pic>
        <p:nvPicPr>
          <p:cNvPr id="33798" name="Picture 6" descr="180px-Edward_Somers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34163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371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История изобретения паровых машин.</vt:lpstr>
      <vt:lpstr>Презентация PowerPoint</vt:lpstr>
      <vt:lpstr>Презентация PowerPoint</vt:lpstr>
      <vt:lpstr>Значение паровых машин.</vt:lpstr>
      <vt:lpstr>Как работает эта машина?</vt:lpstr>
      <vt:lpstr>Кто изобрёл?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Применение.</vt:lpstr>
      <vt:lpstr>Преимущество паровых машин.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изобретения паровых машин.</dc:title>
  <dc:creator>Светик</dc:creator>
  <cp:lastModifiedBy>Светик</cp:lastModifiedBy>
  <cp:revision>7</cp:revision>
  <dcterms:created xsi:type="dcterms:W3CDTF">2015-11-26T13:18:18Z</dcterms:created>
  <dcterms:modified xsi:type="dcterms:W3CDTF">2015-11-26T18:57:23Z</dcterms:modified>
</cp:coreProperties>
</file>