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20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AC4C-F351-47F6-8B41-BBC3D167FA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558E-C7F6-461F-8E2F-3EAAD715B8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6129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AC4C-F351-47F6-8B41-BBC3D167FA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558E-C7F6-461F-8E2F-3EAAD715B8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1754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AC4C-F351-47F6-8B41-BBC3D167FA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558E-C7F6-461F-8E2F-3EAAD715B8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5165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AC4C-F351-47F6-8B41-BBC3D167FA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558E-C7F6-461F-8E2F-3EAAD715B8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6736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AC4C-F351-47F6-8B41-BBC3D167FA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558E-C7F6-461F-8E2F-3EAAD715B8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23833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AC4C-F351-47F6-8B41-BBC3D167FA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558E-C7F6-461F-8E2F-3EAAD715B8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2510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AC4C-F351-47F6-8B41-BBC3D167FA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558E-C7F6-461F-8E2F-3EAAD715B8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24237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AC4C-F351-47F6-8B41-BBC3D167FA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558E-C7F6-461F-8E2F-3EAAD715B8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934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AC4C-F351-47F6-8B41-BBC3D167FA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558E-C7F6-461F-8E2F-3EAAD715B8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7505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AC4C-F351-47F6-8B41-BBC3D167FA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558E-C7F6-461F-8E2F-3EAAD715B8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13152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AC4C-F351-47F6-8B41-BBC3D167FA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558E-C7F6-461F-8E2F-3EAAD715B8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540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AC4C-F351-47F6-8B41-BBC3D167FA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558E-C7F6-461F-8E2F-3EAAD715B8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1106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AC4C-F351-47F6-8B41-BBC3D167FA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A558E-C7F6-461F-8E2F-3EAAD715B8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0978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4EA0AC4C-F351-47F6-8B41-BBC3D167FA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800A558E-C7F6-461F-8E2F-3EAAD715B8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53913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4EA0AC4C-F351-47F6-8B41-BBC3D167FA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800A558E-C7F6-461F-8E2F-3EAAD715B8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46283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9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Использование энергии Солнца на Земле</a:t>
            </a:r>
            <a:endParaRPr lang="ru-RU" sz="9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Крайнов </a:t>
            </a:r>
            <a:r>
              <a:rPr lang="ru-RU" dirty="0" smtClean="0"/>
              <a:t>Семён</a:t>
            </a:r>
            <a:r>
              <a:rPr lang="en-US" dirty="0" smtClean="0"/>
              <a:t> 8 </a:t>
            </a:r>
            <a:r>
              <a:rPr lang="ru-RU" dirty="0" smtClean="0"/>
              <a:t>«В»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7810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Преимущества солнечных установок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5158816"/>
          </a:xfrm>
        </p:spPr>
        <p:txBody>
          <a:bodyPr>
            <a:normAutofit/>
          </a:bodyPr>
          <a:lstStyle/>
          <a:p>
            <a:r>
              <a:rPr lang="ru-RU" dirty="0"/>
              <a:t>они полностью бесплатны и неисчерпаемы;</a:t>
            </a:r>
          </a:p>
          <a:p>
            <a:r>
              <a:rPr lang="ru-RU" dirty="0"/>
              <a:t>имеют полную безопасность в использовании;</a:t>
            </a:r>
          </a:p>
          <a:p>
            <a:r>
              <a:rPr lang="ru-RU" dirty="0"/>
              <a:t>автономны;</a:t>
            </a:r>
          </a:p>
          <a:p>
            <a:r>
              <a:rPr lang="ru-RU" dirty="0"/>
              <a:t>экономичны, так как расход средств осуществляется только лишь на приобретение оборудования для установок;</a:t>
            </a:r>
          </a:p>
          <a:p>
            <a:r>
              <a:rPr lang="ru-RU" dirty="0"/>
              <a:t>их использование гарантирует отсутствие скачков напряжения, а также стабильность в электроснабжении;</a:t>
            </a:r>
          </a:p>
          <a:p>
            <a:r>
              <a:rPr lang="ru-RU" dirty="0"/>
              <a:t>долговечны;</a:t>
            </a:r>
          </a:p>
          <a:p>
            <a:r>
              <a:rPr lang="ru-RU" dirty="0"/>
              <a:t>просты в использовании и в обслуживании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Использование солнечной энергии при помощи таких установок с каждым годом набирает </a:t>
            </a:r>
            <a:r>
              <a:rPr lang="ru-RU" dirty="0" smtClean="0"/>
              <a:t>популярность. </a:t>
            </a:r>
            <a:r>
              <a:rPr lang="ru-RU" dirty="0"/>
              <a:t>Солнечные батареи дают возможность сэкономить не малые деньги на отоплении и горячем водоснабжении, к тому же они являются экологически чистыми и не наносят урон здоровью человека.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0384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9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конец</a:t>
            </a:r>
            <a:endParaRPr lang="ru-RU" sz="9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6872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/>
          <a:lstStyle/>
          <a:p>
            <a:r>
              <a:rPr lang="ru-RU" dirty="0"/>
              <a:t>Солнце является одним из возобновляемых альтернативных источников энергии. На сегодняшний день альтернативные источники тепла широко используют в аграрном хозяйстве и в бытовых нуждах населения</a:t>
            </a:r>
            <a:r>
              <a:rPr lang="ru-RU" dirty="0" smtClean="0"/>
              <a:t>.</a:t>
            </a:r>
          </a:p>
          <a:p>
            <a:r>
              <a:rPr lang="ru-RU" dirty="0"/>
              <a:t>Использование энергии солнца на земле играет важную роль в жизни человека. При помощи своего тепла солнце, как источник энергии, нагревает всю поверхность нашей планеты. Благодаря его тепловой мощности дуют ветра, нагреваются моря, реки, озера, существует все живое на земле</a:t>
            </a:r>
            <a:r>
              <a:rPr lang="ru-RU" dirty="0" smtClean="0"/>
              <a:t>.</a:t>
            </a:r>
          </a:p>
          <a:p>
            <a:r>
              <a:rPr lang="ru-RU" dirty="0"/>
              <a:t>Возобновляемые источники тепла, люди начали использовать еще много лет назад, когда современных технологий еще не существовало. Солнце является самым доступным на сегодняшний день поставщиком тепловой энергии на земле.</a:t>
            </a:r>
          </a:p>
        </p:txBody>
      </p:sp>
      <p:pic>
        <p:nvPicPr>
          <p:cNvPr id="1026" name="Picture 2" descr="http://mirenergii.ru/wp-content/uploads/2014/12/enegiya_solnca_na_zemle_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4745" y="0"/>
            <a:ext cx="2537255" cy="19029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0563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Сферы использования 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солнечной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энергии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С каждым годом применение энергии солнца набирает все больше популярности. Еще несколько лет назад ее применяли в целях подогрева воды для дачных домов, летних душей, а сейчас возобновляемые источники тепла применяют для выработки электричества и горячего водоснабжения жилых домов и промышленных объектов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На сегодняшний день возобновляемые источники тепла используют в следующих сферах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в аграрном хозяйстве, в целях </a:t>
            </a:r>
            <a:r>
              <a:rPr lang="ru-RU" dirty="0" err="1"/>
              <a:t>электрообеспечения</a:t>
            </a:r>
            <a:r>
              <a:rPr lang="ru-RU" dirty="0"/>
              <a:t> и отопления парников, ангаров и других построек;</a:t>
            </a:r>
          </a:p>
          <a:p>
            <a:r>
              <a:rPr lang="ru-RU" dirty="0"/>
              <a:t>для электроснабжения спортивных объектов и медицинских учреждений;</a:t>
            </a:r>
          </a:p>
          <a:p>
            <a:r>
              <a:rPr lang="ru-RU" dirty="0"/>
              <a:t>в сфере авиационной и космической промышленности;</a:t>
            </a:r>
          </a:p>
          <a:p>
            <a:r>
              <a:rPr lang="ru-RU" dirty="0"/>
              <a:t>в освещении улиц, парков, а также других городских объектов;</a:t>
            </a:r>
          </a:p>
          <a:p>
            <a:r>
              <a:rPr lang="ru-RU" dirty="0"/>
              <a:t>для электрификации населенных пунктов;</a:t>
            </a:r>
          </a:p>
          <a:p>
            <a:r>
              <a:rPr lang="ru-RU" dirty="0"/>
              <a:t>для отопления, электроснабжения и горячего водоснабжения жилых домов;</a:t>
            </a:r>
          </a:p>
          <a:p>
            <a:r>
              <a:rPr lang="ru-RU" dirty="0"/>
              <a:t>для бытовых нужд.</a:t>
            </a:r>
          </a:p>
        </p:txBody>
      </p:sp>
      <p:pic>
        <p:nvPicPr>
          <p:cNvPr id="2050" name="Picture 2" descr="https://www.europeancleantechchallenge.com/uploads/blog/405853ce3d1b45ee1707a6352f80aa8560309eb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1708" y="1"/>
            <a:ext cx="2850292" cy="18985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2423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Особенности применения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/>
          <a:lstStyle/>
          <a:p>
            <a:r>
              <a:rPr lang="ru-RU" dirty="0"/>
              <a:t>Свет, который излучает солнце на земле, при помощи пассивных, а также активных систем превращается в тепловую энергию. К пассивным системам относятся здания, при строительстве которых применяют такие стройматериалы, которые наиболее эффективно поглощают энергию солнечной радиации. В свою очередь, к активным системам относятся коллекторы, преобразовывающие солнечную радиацию в энергию, а также фотоэлементы, конвертирующие ее в электричество.</a:t>
            </a:r>
          </a:p>
        </p:txBody>
      </p:sp>
      <p:pic>
        <p:nvPicPr>
          <p:cNvPr id="3074" name="Picture 2" descr="http://www.epochtimes.com.ua/sites/default/files/field/image/09-2014/3f920d366ea34f462d211589ff52a4b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116" y="1"/>
            <a:ext cx="2527883" cy="18959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4883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Пассивные системы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/>
          <a:lstStyle/>
          <a:p>
            <a:r>
              <a:rPr lang="ru-RU" dirty="0"/>
              <a:t>К таким системам относят солнечные здания. Это здания, построенные с учетом всех особенностей местной климатической зоны. Для их возведения применяют такие материалы, которые дают возможность максимально использовать всю тепловую энергию для обогрева, охлаждения, освещения жилых и промышленных помещений. К ним относят следующие строительные технологии и материалы: изоляцию, деревянные полы, поглощающие свет поверхности, а также ориентацию здания на юг</a:t>
            </a:r>
            <a:r>
              <a:rPr lang="ru-RU" dirty="0" smtClean="0"/>
              <a:t>.</a:t>
            </a:r>
          </a:p>
          <a:p>
            <a:r>
              <a:rPr lang="ru-RU" dirty="0"/>
              <a:t>Такие солнечные системы позволяют осуществить максимальное использование солнечной энергии, к тому же они быстро окупают расходы на их возведение за счет снижения </a:t>
            </a:r>
            <a:r>
              <a:rPr lang="ru-RU" dirty="0" err="1"/>
              <a:t>энергозатрат</a:t>
            </a:r>
            <a:r>
              <a:rPr lang="ru-RU" dirty="0"/>
              <a:t>. Они являются экологически чистыми, а также позволяют создать энергетическую независимость. Именно из-за этого использование таких технологий очень перспективно.</a:t>
            </a:r>
          </a:p>
        </p:txBody>
      </p:sp>
      <p:pic>
        <p:nvPicPr>
          <p:cNvPr id="4098" name="Picture 2" descr="http://octopus-spb.ru.xsph.ru/wp-content/uploads/2012/11/%D0%9F%D0%B0%D1%81%D1%81%D0%B8%D0%B2%D0%BD%D1%8B%D0%B9-%D0%B4%D0%BE%D0%BC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0602" y="0"/>
            <a:ext cx="3091397" cy="19043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4062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Активные системы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/>
          <a:lstStyle/>
          <a:p>
            <a:r>
              <a:rPr lang="ru-RU" dirty="0"/>
              <a:t>К этой группе относят коллекторы, аккумуляторы, насосы, трубопроводы для теплоснабжения и горячего водоснабжения в быту. Первые устанавливают непосредственно на крышах домов, а остальные располагают в подвальных помещениях, чтоб использовать их для горячего водоснабжения и теплоснабжения.</a:t>
            </a:r>
          </a:p>
        </p:txBody>
      </p:sp>
      <p:pic>
        <p:nvPicPr>
          <p:cNvPr id="5122" name="Picture 2" descr="http://www.facepla.net/www/www/facepla/www/images/MB/2014/863/solar_system_el/211c0d88-8134-4a35-b64d-f3a4fea9a627-2060x1236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8164" y="0"/>
            <a:ext cx="3173835" cy="19043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9789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Солнечные фотоэлементы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>
            <a:normAutofit/>
          </a:bodyPr>
          <a:lstStyle/>
          <a:p>
            <a:r>
              <a:rPr lang="ru-RU" dirty="0"/>
              <a:t>Чтоб более эффективно реализовывать всю солнечную энергию применяют такие источники энергии солнца, как фотоэлементы, или как их еще называют — солнечные элементы. На своей поверхности они имеют полупроводники, которые, при воздействии на них лучей солнца, начинают двигаться, и тем самым вырабатывают электроток. Такой принцип выработки тока не содержит никаких химических реакций, что позволяет фотоэлементам работать достаточно долго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Такие фотоэлектрические преобразователи как источники энергии солнца легко использовать, так как они имеют небольшой вес, просты в обслуживании, а также являются очень эффективными в использовании солнечной мощности</a:t>
            </a:r>
            <a:r>
              <a:rPr lang="ru-RU" dirty="0" smtClean="0"/>
              <a:t>.</a:t>
            </a:r>
          </a:p>
          <a:p>
            <a:r>
              <a:rPr lang="ru-RU" dirty="0"/>
              <a:t>На сегодняшний день солнечные батареи, как источник энергии солнца на земле, используют для выработки горячего водоснабжения, отопления и для производства электричества в теплых странах, таких как Турция, Египет и страны Азии. В нашем регионе солнце источник энергии применяют для снабжения электричеством автономных систем электропитания, маломощной электроники и приводов самолетов.</a:t>
            </a:r>
          </a:p>
        </p:txBody>
      </p:sp>
      <p:pic>
        <p:nvPicPr>
          <p:cNvPr id="6146" name="Picture 2" descr="http://cs623923.vk.me/v623923109/1206c/gfDRR7vo01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7542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Солнечные коллекторы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Использование солнечной энергии коллекторами заключается в том, что они преобразовывают радиацию в тепло. Их разделяют на следующие основные группы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Плоские солнечные коллекторы. Являются самыми распространенными. Их удобно использовать для бытовых отопительных нужд, а также при подогреве воды для горячего водоснабжения;</a:t>
            </a:r>
          </a:p>
          <a:p>
            <a:r>
              <a:rPr lang="ru-RU" dirty="0"/>
              <a:t>Вакуумные коллекторы. Их используют для бытовых нужд, когда необходима вода высокой температуры. Они состоят из нескольких стеклянных трубок, проходя через которые лучи солнца нагревают их, а они, в свою очередь, отдают тепло воде;</a:t>
            </a:r>
          </a:p>
          <a:p>
            <a:r>
              <a:rPr lang="ru-RU" dirty="0"/>
              <a:t>Воздушные солнечные коллекторы. Их используют для воздушного отопления, рекуперации воздушных масс и для осушительных установок;</a:t>
            </a:r>
          </a:p>
          <a:p>
            <a:r>
              <a:rPr lang="ru-RU" dirty="0"/>
              <a:t>Интегрированные коллекторы. Самые простые модели. Их используют для предварительного подогрева воды, например, для газовых котлов. В быту подогретая вода собирается в специальном баке — накопители и далее используется для различных нужд.</a:t>
            </a:r>
          </a:p>
        </p:txBody>
      </p:sp>
      <p:pic>
        <p:nvPicPr>
          <p:cNvPr id="7170" name="Picture 2" descr="http://www.fazenda-box.ru/uploads/posts/2011-06/1309428552_kl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468" y="0"/>
            <a:ext cx="2575531" cy="19029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6331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/>
          <a:lstStyle/>
          <a:p>
            <a:r>
              <a:rPr lang="ru-RU" dirty="0"/>
              <a:t>Использование энергии солнца коллекторами осуществляется путем накапливания ее в так называемых модулях. Они устанавливаются на крыше зданий и состоят из стеклянных трубок и пластин, которые, в целях поглощения большего объема солнечного света, окрашивают в черный цвет</a:t>
            </a:r>
            <a:r>
              <a:rPr lang="ru-RU" dirty="0" smtClean="0"/>
              <a:t>.</a:t>
            </a:r>
          </a:p>
          <a:p>
            <a:r>
              <a:rPr lang="ru-RU" dirty="0"/>
              <a:t>Солнечные коллекторы используют для подогрева воды для горячего водоснабжения и отопления жилых домов.</a:t>
            </a:r>
          </a:p>
        </p:txBody>
      </p:sp>
    </p:spTree>
    <p:extLst>
      <p:ext uri="{BB962C8B-B14F-4D97-AF65-F5344CB8AC3E}">
        <p14:creationId xmlns="" xmlns:p14="http://schemas.microsoft.com/office/powerpoint/2010/main" val="242746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Цитаты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Цитаты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TM03457503[[fn=Цитируемая]]</Template>
  <TotalTime>33</TotalTime>
  <Words>922</Words>
  <Application>Microsoft Office PowerPoint</Application>
  <PresentationFormat>Произвольный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Цитаты</vt:lpstr>
      <vt:lpstr>Использование энергии Солнца на Земле</vt:lpstr>
      <vt:lpstr>Слайд 2</vt:lpstr>
      <vt:lpstr>Сферы использования  солнечной энергии</vt:lpstr>
      <vt:lpstr>Особенности применения</vt:lpstr>
      <vt:lpstr>Пассивные системы</vt:lpstr>
      <vt:lpstr>Активные системы</vt:lpstr>
      <vt:lpstr>Солнечные фотоэлементы</vt:lpstr>
      <vt:lpstr>Солнечные коллекторы</vt:lpstr>
      <vt:lpstr>Слайд 9</vt:lpstr>
      <vt:lpstr>Преимущества солнечных установок</vt:lpstr>
      <vt:lpstr>конец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энергии Солнца на Земле</dc:title>
  <dc:creator>INTEL</dc:creator>
  <cp:lastModifiedBy>User</cp:lastModifiedBy>
  <cp:revision>6</cp:revision>
  <dcterms:created xsi:type="dcterms:W3CDTF">2015-12-02T14:30:10Z</dcterms:created>
  <dcterms:modified xsi:type="dcterms:W3CDTF">2016-03-23T14:55:31Z</dcterms:modified>
</cp:coreProperties>
</file>