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F10C349-2FDF-426C-9CDD-FD28A440B3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532379F-E284-46D1-98C9-CCA82C8B26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445224"/>
            <a:ext cx="5120640" cy="1581150"/>
          </a:xfrm>
        </p:spPr>
        <p:txBody>
          <a:bodyPr/>
          <a:lstStyle/>
          <a:p>
            <a:r>
              <a:rPr lang="ru-RU" dirty="0" err="1" smtClean="0"/>
              <a:t>Белянкина</a:t>
            </a:r>
            <a:r>
              <a:rPr lang="ru-RU" dirty="0" smtClean="0"/>
              <a:t> Е. </a:t>
            </a:r>
          </a:p>
          <a:p>
            <a:r>
              <a:rPr lang="ru-RU" dirty="0" smtClean="0"/>
              <a:t>8  «Г»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</a:t>
            </a:r>
            <a:br>
              <a:rPr lang="ru-RU" dirty="0" smtClean="0"/>
            </a:br>
            <a:r>
              <a:rPr lang="ru-RU" dirty="0" smtClean="0"/>
              <a:t>энергии Солнца на земле.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Аэростатные. </a:t>
            </a:r>
            <a:r>
              <a:rPr lang="ru-RU" sz="2400" dirty="0" smtClean="0"/>
              <a:t>По сути, это самые эффективные и мобильные </a:t>
            </a:r>
            <a:r>
              <a:rPr lang="ru-RU" sz="2400" dirty="0" err="1" smtClean="0"/>
              <a:t>гелиостанции</a:t>
            </a:r>
            <a:r>
              <a:rPr lang="ru-RU" sz="2400" dirty="0" smtClean="0"/>
              <a:t> на Земле. Их главный элемент – аэростат с фотоэлектрическим слоем, наполненный водяным паром. Он поднимается высоко в атмосферу (обычно выше облаков). Разогретый пар из шара по гибкому паропроводу подается на турбину, на выходе из нее конденсируется и вода насосом поднимается обратно в шар. Попав в шар, вода испаряется и цикл продолжается.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</a:rPr>
              <a:t>фотобатареях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smtClean="0"/>
              <a:t>Это уже привычные всем установки на солнечных батареях, которые используются для частных домов. Они обеспечивают получение электроэнергии и подогрев воды в нужных объемах.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27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4888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Конец.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399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363" y="476220"/>
            <a:ext cx="71410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ПЛАН: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i="1" dirty="0" smtClean="0"/>
              <a:t>Где используется солнечная энергия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i="1" dirty="0" smtClean="0"/>
              <a:t>Солнечные установки и их преимущества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i="1" dirty="0" err="1" smtClean="0"/>
              <a:t>Гелиостанции</a:t>
            </a:r>
            <a:r>
              <a:rPr lang="ru-RU" sz="4000" i="1" dirty="0" smtClean="0"/>
              <a:t> и их виды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i="1" dirty="0" smtClean="0"/>
              <a:t>Виды </a:t>
            </a:r>
            <a:r>
              <a:rPr lang="ru-RU" sz="4000" i="1" dirty="0" err="1" smtClean="0"/>
              <a:t>гелиостанций</a:t>
            </a:r>
            <a:endParaRPr lang="ru-RU" sz="4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u="sng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4" y="3356992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" y="4365104"/>
            <a:ext cx="3614508" cy="241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0211" y="1124745"/>
            <a:ext cx="70000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Сфера </a:t>
            </a:r>
            <a:r>
              <a:rPr lang="ru-RU" sz="2000" dirty="0"/>
              <a:t>применения энергии солнца очень обширна, и с каждым годом она становится все больше. Так, еще совсем недавно дачный душ с солнечным нагревателем воспринимался как нечто необыкновенное, а возможность использования солнечного света для домашних электросетей и вовсе казалась фантастикой. Сегодня же никого не удивишь не только автономной </a:t>
            </a:r>
            <a:r>
              <a:rPr lang="ru-RU" sz="2000" dirty="0" err="1"/>
              <a:t>гелиостанцией</a:t>
            </a:r>
            <a:r>
              <a:rPr lang="ru-RU" sz="2000" dirty="0"/>
              <a:t>, но и мобильными зарядками на солнечных батареях и даже мелкой техникой (например, часами), работающей на фотогальваническом эффекте.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430" y="30024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Где используется солнечная энергия.</a:t>
            </a:r>
          </a:p>
          <a:p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14" y="4389120"/>
            <a:ext cx="457200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Вообще же использование солнечной энергии очень востребовано в таких областях, </a:t>
            </a:r>
            <a:r>
              <a:rPr lang="ru-RU" sz="2400" dirty="0" smtClean="0"/>
              <a:t>как: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/>
              <a:t>Сельское </a:t>
            </a:r>
            <a:r>
              <a:rPr lang="ru-RU" sz="2400" dirty="0"/>
              <a:t>хозяйство;</a:t>
            </a:r>
          </a:p>
          <a:p>
            <a:r>
              <a:rPr lang="ru-RU" sz="2400" dirty="0" smtClean="0"/>
              <a:t>-Энергоснабжение </a:t>
            </a:r>
            <a:r>
              <a:rPr lang="ru-RU" sz="2400" dirty="0"/>
              <a:t>санаториев и пансионатов;</a:t>
            </a:r>
          </a:p>
          <a:p>
            <a:r>
              <a:rPr lang="ru-RU" sz="2400" dirty="0" smtClean="0"/>
              <a:t>-Космическая </a:t>
            </a:r>
            <a:r>
              <a:rPr lang="ru-RU" sz="2400" dirty="0"/>
              <a:t>отрасль;</a:t>
            </a:r>
          </a:p>
          <a:p>
            <a:r>
              <a:rPr lang="ru-RU" sz="2400" dirty="0" smtClean="0"/>
              <a:t>-Природоохранная </a:t>
            </a:r>
            <a:r>
              <a:rPr lang="ru-RU" sz="2400" dirty="0"/>
              <a:t>деятельность и экотуризм;</a:t>
            </a:r>
          </a:p>
          <a:p>
            <a:r>
              <a:rPr lang="ru-RU" sz="2400" dirty="0" smtClean="0"/>
              <a:t>-Электрификация отдаленных </a:t>
            </a:r>
            <a:r>
              <a:rPr lang="ru-RU" sz="2400" dirty="0"/>
              <a:t>и </a:t>
            </a:r>
            <a:r>
              <a:rPr lang="ru-RU" sz="2400" dirty="0" err="1"/>
              <a:t>сложнодоступных</a:t>
            </a:r>
            <a:r>
              <a:rPr lang="ru-RU" sz="2400" dirty="0"/>
              <a:t> регионов;</a:t>
            </a:r>
          </a:p>
          <a:p>
            <a:r>
              <a:rPr lang="ru-RU" sz="2400" dirty="0" smtClean="0"/>
              <a:t>-Уличное</a:t>
            </a:r>
            <a:r>
              <a:rPr lang="ru-RU" sz="2400" dirty="0"/>
              <a:t>, садовое и декоративное освещение;</a:t>
            </a:r>
          </a:p>
          <a:p>
            <a:r>
              <a:rPr lang="ru-RU" sz="2400" dirty="0" smtClean="0"/>
              <a:t>-Сфера </a:t>
            </a:r>
            <a:r>
              <a:rPr lang="ru-RU" sz="2400" dirty="0"/>
              <a:t>ЖКХ (ГВС, придомовое освещение);</a:t>
            </a:r>
          </a:p>
          <a:p>
            <a:r>
              <a:rPr lang="ru-RU" sz="2400" dirty="0" smtClean="0"/>
              <a:t>-Мобильная </a:t>
            </a:r>
            <a:r>
              <a:rPr lang="ru-RU" sz="2400" dirty="0"/>
              <a:t>техника (гаджеты и зарядные модули на солнечных батареях).</a:t>
            </a:r>
          </a:p>
          <a:p>
            <a:r>
              <a:rPr lang="ru-RU" sz="2400" dirty="0"/>
              <a:t>Ранее энергия солнца использовалась главным образом в космической отрасли (энергоснабжение спутников, станций и т.д.) и в промышленности, но со временем альтернативную энергетику начали активно развивать и в быту. Одними из первых объектов, оснащенных солнечными установками, стали южные пансионаты и санатории, особенно расположенные в уединенных районах.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77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8" y="44624"/>
            <a:ext cx="91276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Солнечные установки и их </a:t>
            </a:r>
            <a:r>
              <a:rPr lang="ru-RU" sz="2000" b="1" dirty="0" smtClean="0">
                <a:solidFill>
                  <a:srgbClr val="7030A0"/>
                </a:solidFill>
              </a:rPr>
              <a:t>преимущества.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dirty="0"/>
              <a:t>Успешное применение первых </a:t>
            </a:r>
            <a:r>
              <a:rPr lang="ru-RU" sz="2000" dirty="0" err="1"/>
              <a:t>гелиомодулей</a:t>
            </a:r>
            <a:r>
              <a:rPr lang="ru-RU" sz="2000" dirty="0"/>
              <a:t> доказало, что энергия солнечных лучей обладает массой преимуществ перед традиционными источниками. Ранее главными достоинствами гелиоустановок называли лишь </a:t>
            </a:r>
            <a:r>
              <a:rPr lang="ru-RU" sz="2000" dirty="0" err="1"/>
              <a:t>экологичность</a:t>
            </a:r>
            <a:r>
              <a:rPr lang="ru-RU" sz="2000" dirty="0"/>
              <a:t> и неисчерпаемость (а также бесплатность) солнечного света.</a:t>
            </a:r>
          </a:p>
          <a:p>
            <a:r>
              <a:rPr lang="ru-RU" sz="2000" dirty="0"/>
              <a:t>Но на самом деле список достоинств гораздо шире:</a:t>
            </a:r>
          </a:p>
          <a:p>
            <a:r>
              <a:rPr lang="ru-RU" sz="2000" dirty="0" smtClean="0"/>
              <a:t>-Автономность</a:t>
            </a:r>
            <a:r>
              <a:rPr lang="ru-RU" sz="2000" dirty="0"/>
              <a:t>, так как не требуется никаких внешних </a:t>
            </a:r>
            <a:r>
              <a:rPr lang="ru-RU" sz="2000" dirty="0" err="1"/>
              <a:t>энергокоммуникаций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-Стабильность </a:t>
            </a:r>
            <a:r>
              <a:rPr lang="ru-RU" sz="2000" dirty="0"/>
              <a:t>подачи питания, в силу специфики солнечный ток не подвержен скачкам напряжения;</a:t>
            </a:r>
          </a:p>
          <a:p>
            <a:r>
              <a:rPr lang="ru-RU" sz="2000" dirty="0" smtClean="0"/>
              <a:t>-Экономичность</a:t>
            </a:r>
            <a:r>
              <a:rPr lang="ru-RU" sz="2000" dirty="0"/>
              <a:t>, так как средства тратятся только один раз, при монтаже установки;</a:t>
            </a:r>
          </a:p>
          <a:p>
            <a:r>
              <a:rPr lang="ru-RU" sz="2000" dirty="0" smtClean="0"/>
              <a:t>-Солидный </a:t>
            </a:r>
            <a:r>
              <a:rPr lang="ru-RU" sz="2000" dirty="0"/>
              <a:t>ресурс эксплуатации (свыше 20лет);</a:t>
            </a:r>
          </a:p>
          <a:p>
            <a:r>
              <a:rPr lang="ru-RU" sz="2000" dirty="0" smtClean="0"/>
              <a:t>-Всесезонное </a:t>
            </a:r>
            <a:r>
              <a:rPr lang="ru-RU" sz="2000" dirty="0"/>
              <a:t>использование, солнечные установки эффективно работают даже в морозы и облачную погоду (с незначительным снижением КПД);</a:t>
            </a:r>
          </a:p>
          <a:p>
            <a:r>
              <a:rPr lang="ru-RU" sz="2000" dirty="0" smtClean="0"/>
              <a:t>-Простота </a:t>
            </a:r>
            <a:r>
              <a:rPr lang="ru-RU" sz="2000" dirty="0"/>
              <a:t>и удобство сервисного обслуживания, так как требуется только изредка очищать лицевые стороны панелей от загрязнений.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Е</a:t>
            </a:r>
            <a:r>
              <a:rPr lang="ru-RU" sz="2000" dirty="0"/>
              <a:t>динственным недостатком можно назвать только зависимость от солнца и тот факт, что такие установки не работают ночью. Но эта проблема решается за счет подключения специальных аккумуляторов, в которых накапливается выработанная за день энергия солнечного света.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37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rgbClr val="7030A0"/>
                </a:solidFill>
              </a:rPr>
              <a:t>Гелиостанции</a:t>
            </a:r>
            <a:r>
              <a:rPr lang="ru-RU" sz="2400" b="1" u="sng" dirty="0">
                <a:solidFill>
                  <a:srgbClr val="7030A0"/>
                </a:solidFill>
              </a:rPr>
              <a:t> и их </a:t>
            </a:r>
            <a:r>
              <a:rPr lang="ru-RU" sz="2400" b="1" u="sng" dirty="0" smtClean="0">
                <a:solidFill>
                  <a:srgbClr val="7030A0"/>
                </a:solidFill>
              </a:rPr>
              <a:t>виды.</a:t>
            </a:r>
            <a:endParaRPr lang="ru-RU" sz="2400" b="1" u="sng" dirty="0">
              <a:solidFill>
                <a:srgbClr val="7030A0"/>
              </a:solidFill>
            </a:endParaRPr>
          </a:p>
          <a:p>
            <a:r>
              <a:rPr lang="ru-RU" sz="2400" dirty="0"/>
              <a:t>В южных регионах с высокой инсоляцией строят не просто отдельные гелиоустановки, но целые станции, вырабатывающие энергию в промышленных масштабах. Количество солнечной энергии, производимое ими, весьма велико и многие страны с подходящим климатом уже начали постепенный перевод всей энергосистемы на такой альтернативный вариант. По принципу работу станции делят на </a:t>
            </a:r>
            <a:r>
              <a:rPr lang="ru-RU" sz="2400" dirty="0" err="1"/>
              <a:t>фототермические</a:t>
            </a:r>
            <a:r>
              <a:rPr lang="ru-RU" sz="2400" dirty="0"/>
              <a:t> и фотоэлектрические. Первые работают по методу коллекторов и подают в дома разогретую воду для ГВС, вторые же вырабатывают непосредственно электричество.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140"/>
            <a:ext cx="3070778" cy="2260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4" y="4221088"/>
            <a:ext cx="3315133" cy="2279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3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Существует несколько видов </a:t>
            </a:r>
            <a:r>
              <a:rPr lang="ru-RU" dirty="0" err="1" smtClean="0">
                <a:solidFill>
                  <a:srgbClr val="7030A0"/>
                </a:solidFill>
              </a:rPr>
              <a:t>гелиостанций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Башенные</a:t>
            </a:r>
            <a:r>
              <a:rPr lang="ru-RU" sz="2400" dirty="0" smtClean="0"/>
              <a:t>. Позволяют получать </a:t>
            </a:r>
            <a:r>
              <a:rPr lang="ru-RU" sz="2400" dirty="0" err="1" smtClean="0"/>
              <a:t>сверхнагретый</a:t>
            </a:r>
            <a:r>
              <a:rPr lang="ru-RU" sz="2400" dirty="0" smtClean="0"/>
              <a:t> водяной пар, подаваемый на генераторы. В центре станции базируется башня с водным резервуаром, вокруг нее размещают гелиостаты (зеркальные), которые фокусируют лучи на резервуаре. Это достаточно эффективные станции, главный их недостаток – сложность точного позиционирования зеркал.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996952"/>
            <a:ext cx="4283968" cy="329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2743200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2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266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Тарельчатые. </a:t>
            </a:r>
            <a:r>
              <a:rPr lang="ru-RU" sz="2400" dirty="0" smtClean="0"/>
              <a:t>Состоят из приемника </a:t>
            </a:r>
            <a:r>
              <a:rPr lang="ru-RU" sz="2400" dirty="0" err="1" smtClean="0"/>
              <a:t>гелиоэнергии</a:t>
            </a:r>
            <a:r>
              <a:rPr lang="ru-RU" sz="2400" dirty="0" smtClean="0"/>
              <a:t> и отражателя. Отражатель – тарелкообразное зеркало, концентрирующее излучение на приемнике. Такие концентраторы солнечной энергии располагаются на небольшом удалении от приемника, а их количество определяется требуемой мощностью установки.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5400600" cy="405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9036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Параболические. </a:t>
            </a:r>
            <a:r>
              <a:rPr lang="ru-RU" sz="2400" dirty="0" smtClean="0"/>
              <a:t>Трубки с теплоносителем (обычно – маслом) помещают в фокусе длинного параболического зеркала. Разогретое масло отдает тепло воде, та вскипает и вращает генераторы.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5256584" cy="39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31</TotalTime>
  <Words>709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Использование энергии Солнца на земле.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энергии Солнца на земле.</dc:title>
  <dc:creator>Arnold</dc:creator>
  <cp:lastModifiedBy>Arnold</cp:lastModifiedBy>
  <cp:revision>4</cp:revision>
  <dcterms:created xsi:type="dcterms:W3CDTF">2015-12-02T14:30:53Z</dcterms:created>
  <dcterms:modified xsi:type="dcterms:W3CDTF">2015-12-02T15:02:44Z</dcterms:modified>
</cp:coreProperties>
</file>