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F0A-0AC9-4C71-8250-5418D42CE1C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54092-EB04-41C3-B33D-C9513E44D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8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4092-EB04-41C3-B33D-C9513E44D87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2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4E1-4650-4F16-9915-47FFD6BEFBA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32D0-BBD2-4E58-8689-2AEFE98923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4E1-4650-4F16-9915-47FFD6BEFBA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32D0-BBD2-4E58-8689-2AEFE9892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4E1-4650-4F16-9915-47FFD6BEFBA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32D0-BBD2-4E58-8689-2AEFE9892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4E1-4650-4F16-9915-47FFD6BEFBA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32D0-BBD2-4E58-8689-2AEFE9892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4E1-4650-4F16-9915-47FFD6BEFBA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1132D0-BBD2-4E58-8689-2AEFE98923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4E1-4650-4F16-9915-47FFD6BEFBA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32D0-BBD2-4E58-8689-2AEFE9892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4E1-4650-4F16-9915-47FFD6BEFBA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32D0-BBD2-4E58-8689-2AEFE9892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4E1-4650-4F16-9915-47FFD6BEFBA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32D0-BBD2-4E58-8689-2AEFE9892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4E1-4650-4F16-9915-47FFD6BEFBA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32D0-BBD2-4E58-8689-2AEFE9892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4E1-4650-4F16-9915-47FFD6BEFBA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32D0-BBD2-4E58-8689-2AEFE9892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4E1-4650-4F16-9915-47FFD6BEFBA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32D0-BBD2-4E58-8689-2AEFE9892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8414E1-4650-4F16-9915-47FFD6BEFBA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1132D0-BBD2-4E58-8689-2AEFE989239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на тему: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«Использование энергии Солнца на Земле»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517232"/>
            <a:ext cx="4096544" cy="93610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Выполняла: </a:t>
            </a:r>
          </a:p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Ученица 8 «В» класса</a:t>
            </a:r>
          </a:p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Дойкова Полина</a:t>
            </a:r>
            <a:endParaRPr lang="ru-RU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Солнечные коллекторы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Использование солнечной энергии коллекторами заключается в том, что они преобразовывают радиацию в тепло.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58" y="3321081"/>
            <a:ext cx="4309070" cy="321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Преимущества солнечных установок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они полностью бесплатны и неисчерпаемы;</a:t>
            </a:r>
          </a:p>
          <a:p>
            <a:r>
              <a:rPr lang="ru-RU" dirty="0"/>
              <a:t>имеют полную безопасность в использовании;</a:t>
            </a:r>
          </a:p>
          <a:p>
            <a:r>
              <a:rPr lang="ru-RU" dirty="0"/>
              <a:t>автономны;</a:t>
            </a:r>
          </a:p>
          <a:p>
            <a:r>
              <a:rPr lang="ru-RU" dirty="0"/>
              <a:t>экономичны, так как расход средств осуществляется только лишь на приобретение оборудования для установок;</a:t>
            </a:r>
          </a:p>
          <a:p>
            <a:r>
              <a:rPr lang="ru-RU" dirty="0"/>
              <a:t>их использование гарантирует отсутствие скачков напряжения, а также стабильность в электроснабжении;</a:t>
            </a:r>
          </a:p>
          <a:p>
            <a:r>
              <a:rPr lang="ru-RU" dirty="0"/>
              <a:t>долговечны;</a:t>
            </a:r>
          </a:p>
          <a:p>
            <a:r>
              <a:rPr lang="ru-RU" dirty="0"/>
              <a:t>просты в использовании и в обслуживании.</a:t>
            </a:r>
          </a:p>
          <a:p>
            <a:endParaRPr lang="ru-RU" dirty="0"/>
          </a:p>
          <a:p>
            <a:r>
              <a:rPr lang="ru-RU" dirty="0"/>
              <a:t>Использование солнечной энергии при помощи таких установок с каждым годом набирает популярности. Солнечные батареи дают возможность сэкономить не малые деньги на отоплении и горячем водоснабжении, к тому же они являются экологически чистыми и не наносят урон здоровью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0625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77439"/>
            <a:ext cx="4026979" cy="285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458">
            <a:off x="342163" y="268424"/>
            <a:ext cx="3059832" cy="22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998">
            <a:off x="6525046" y="241639"/>
            <a:ext cx="2372165" cy="23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773">
            <a:off x="439673" y="3944737"/>
            <a:ext cx="2539023" cy="26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454">
            <a:off x="5737028" y="4195983"/>
            <a:ext cx="3096344" cy="2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5513" y="-4505325"/>
            <a:ext cx="3359496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3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0"/>
            <a:ext cx="9129192" cy="688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2304256"/>
          </a:xfrm>
        </p:spPr>
        <p:txBody>
          <a:bodyPr>
            <a:noAutofit/>
          </a:bodyPr>
          <a:lstStyle/>
          <a:p>
            <a:r>
              <a:rPr lang="ru-RU" sz="8800" dirty="0" smtClean="0"/>
              <a:t>Спасибо за внимание!</a:t>
            </a:r>
            <a:r>
              <a:rPr lang="ru-RU" sz="8800" dirty="0" smtClean="0">
                <a:sym typeface="Wingdings" panose="05000000000000000000" pitchFamily="2" charset="2"/>
              </a:rPr>
              <a:t>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511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Энергия в общем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Энергия — скалярная физическая величина, являющаяся единой мерой различных форм движения и взаимодействия материи, мерой перехода движения материи из одних форм в другие.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7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Солнечная энергетика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2403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Солнечная энергетика — направление альтернативной энергетики, основанное на непосредственном использовании солнечного излучения для получения энергии в каком-либо виде. Солнечная энергетика использует возобновляемые источники энергии и является «экологически чистой», то есть не производящей вредных отходов во время активной фазы использования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4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9"/>
            <a:ext cx="9137489" cy="684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70916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Использование энергии солнца на земле играет важную роль в жизни человека. При помощи своего тепла солнце, как источник энергии, нагревает всю поверхность нашей планеты. Благодаря его тепловой мощности дуют ветра, нагреваются моря, реки, озера, существует все живое на земле.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Возобновляемые источники тепла, люди начали использовать еще много лет назад, когда современных технологий еще не существовало. Солнце является самым доступным на сегодняшний день поставщиком тепловой энергии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29382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Сферы использования солнечной энергии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69160"/>
          </a:xfrm>
        </p:spPr>
        <p:txBody>
          <a:bodyPr>
            <a:noAutofit/>
          </a:bodyPr>
          <a:lstStyle/>
          <a:p>
            <a:r>
              <a:rPr lang="ru-RU" sz="2000" dirty="0"/>
              <a:t>С каждым годом применение энергии солнца набирает все больше популярности. </a:t>
            </a:r>
            <a:r>
              <a:rPr lang="ru-RU" sz="2000" dirty="0" smtClean="0"/>
              <a:t>На </a:t>
            </a:r>
            <a:r>
              <a:rPr lang="ru-RU" sz="2000" dirty="0"/>
              <a:t>сегодняшний день возобновляемые источники тепла используют в следующих сферах: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аграрном хозяйстве, в целях электрообеспечения и отопления парников, ангаров и других построек;</a:t>
            </a:r>
          </a:p>
          <a:p>
            <a:r>
              <a:rPr lang="ru-RU" sz="2000" dirty="0"/>
              <a:t>для электроснабжения спортивных объектов и медицинских учреждений;</a:t>
            </a:r>
          </a:p>
          <a:p>
            <a:r>
              <a:rPr lang="ru-RU" sz="2000" dirty="0"/>
              <a:t>в сфере авиационной и космической промышленности;</a:t>
            </a:r>
          </a:p>
          <a:p>
            <a:r>
              <a:rPr lang="ru-RU" sz="2000" dirty="0"/>
              <a:t>в освещении улиц, парков, а также других городских объектов;</a:t>
            </a:r>
          </a:p>
          <a:p>
            <a:r>
              <a:rPr lang="ru-RU" sz="2000" dirty="0"/>
              <a:t>для электрификации населенных пунктов;</a:t>
            </a:r>
          </a:p>
          <a:p>
            <a:r>
              <a:rPr lang="ru-RU" sz="2000" dirty="0"/>
              <a:t>для отопления, электроснабжения и горячего водоснабжения жилых домов;</a:t>
            </a:r>
          </a:p>
          <a:p>
            <a:r>
              <a:rPr lang="ru-RU" sz="2000" dirty="0"/>
              <a:t>для бытовых нужд.</a:t>
            </a:r>
          </a:p>
        </p:txBody>
      </p:sp>
    </p:spTree>
    <p:extLst>
      <p:ext uri="{BB962C8B-B14F-4D97-AF65-F5344CB8AC3E}">
        <p14:creationId xmlns:p14="http://schemas.microsoft.com/office/powerpoint/2010/main" val="12692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применения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Свет, который излучает солнце на земле, при помощи пассивных, а также активных систем превращается в тепловую энергию. К пассивным системам относятся здания, при строительстве которых применяют такие стройматериалы, которые наиболее эффективно поглощают энергию солнечной радиации. В свою очередь, к активным системам относятся коллекторы, преобразовывающие солнечную радиацию в энергию, а также фотоэлементы, конвертирующие ее в электричество.</a:t>
            </a:r>
          </a:p>
        </p:txBody>
      </p:sp>
    </p:spTree>
    <p:extLst>
      <p:ext uri="{BB962C8B-B14F-4D97-AF65-F5344CB8AC3E}">
        <p14:creationId xmlns:p14="http://schemas.microsoft.com/office/powerpoint/2010/main" val="11758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73870"/>
            <a:ext cx="5311692" cy="221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775"/>
            <a:ext cx="8229600" cy="917089"/>
          </a:xfrm>
        </p:spPr>
        <p:txBody>
          <a:bodyPr/>
          <a:lstStyle/>
          <a:p>
            <a:r>
              <a:rPr lang="ru-RU" dirty="0"/>
              <a:t>Пассивные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7091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 таким системам относят солнечные здания. Это здания, построенные с учетом всех особенностей местной климатической зоны. Для их возведения применяют такие материалы, которые дают возможность максимально использовать всю тепловую энергию для обогрева, охлаждения, освещения жилых и промышленных помещений. К ним относят следующие строительные технологии и материалы: изоляцию, деревянные полы, поглощающие свет поверхности, а также ориентацию здания на юг.</a:t>
            </a:r>
          </a:p>
          <a:p>
            <a:endParaRPr lang="ru-RU" dirty="0"/>
          </a:p>
          <a:p>
            <a:r>
              <a:rPr lang="ru-RU" dirty="0"/>
              <a:t>Такие солнечные системы позволяют осуществить максимальное использование солнечной энергии, к тому же они быстро окупают расходы на их возведение за счет снижения энергозатрат. Они являются экологически чистыми, а также позволяют создать энергетическую независимость.</a:t>
            </a:r>
          </a:p>
        </p:txBody>
      </p:sp>
    </p:spTree>
    <p:extLst>
      <p:ext uri="{BB962C8B-B14F-4D97-AF65-F5344CB8AC3E}">
        <p14:creationId xmlns:p14="http://schemas.microsoft.com/office/powerpoint/2010/main" val="17123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/>
              <a:t>Активные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 этой группе относят коллекторы, аккумуляторы, насосы, трубопроводы для теплоснабжения и горячего водоснабжения в быту. Первые устанавливают непосредственно на крышах домов, а остальные располагают в подвальных помещениях, чтоб использовать их для горячего водоснабжения и теплоснабжения.</a:t>
            </a:r>
          </a:p>
        </p:txBody>
      </p:sp>
    </p:spTree>
    <p:extLst>
      <p:ext uri="{BB962C8B-B14F-4D97-AF65-F5344CB8AC3E}">
        <p14:creationId xmlns:p14="http://schemas.microsoft.com/office/powerpoint/2010/main" val="22654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Солнечные фотоэлементы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Чтоб более эффективно реализовывать всю солнечную энергию применяют такие источники энергии солнца, как фотоэлементы, или как их еще называют — солнечные элементы. На своей поверхности они имеют полупроводники, которые, при воздействии на них лучей солнца, начинают двигаться, и тем самым вырабатывают электроток. Такой принцип выработки тока не содержит никаких химических реакций, что позволяет фотоэлементам работать достаточно долго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На сегодняшний день солнечные батареи, как источник энергии солнца на земле, используют для выработки горячего водоснабжения, отопления и для производства электричества в теплых странах, таких как Турция, Египет и страны Азии. В нашем регионе солнце источник энергии применяют для снабжения электричеством автономных систем электропитания, маломощной электроники и приводов самолетов.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6155580" cy="61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</TotalTime>
  <Words>722</Words>
  <Application>Microsoft Office PowerPoint</Application>
  <PresentationFormat>Экран (4:3)</PresentationFormat>
  <Paragraphs>45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на тему: «Использование энергии Солнца на Земле»</vt:lpstr>
      <vt:lpstr>Энергия в общем</vt:lpstr>
      <vt:lpstr>Солнечная энергетика</vt:lpstr>
      <vt:lpstr>Презентация PowerPoint</vt:lpstr>
      <vt:lpstr>Сферы использования солнечной энергии</vt:lpstr>
      <vt:lpstr>Особенности применения</vt:lpstr>
      <vt:lpstr>Пассивные системы</vt:lpstr>
      <vt:lpstr>Активные системы</vt:lpstr>
      <vt:lpstr>Солнечные фотоэлементы</vt:lpstr>
      <vt:lpstr>Солнечные коллекторы</vt:lpstr>
      <vt:lpstr>Преимущества солнечных установок</vt:lpstr>
      <vt:lpstr>Презентация PowerPoint</vt:lpstr>
      <vt:lpstr>Спасибо за внимание!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«Использование энергии Солнца на Земле»</dc:title>
  <dc:creator>Admin</dc:creator>
  <cp:lastModifiedBy>Admin</cp:lastModifiedBy>
  <cp:revision>7</cp:revision>
  <dcterms:created xsi:type="dcterms:W3CDTF">2015-12-02T15:01:53Z</dcterms:created>
  <dcterms:modified xsi:type="dcterms:W3CDTF">2015-12-02T16:05:20Z</dcterms:modified>
</cp:coreProperties>
</file>