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6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3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4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1933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1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61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5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45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1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8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5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2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5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1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1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0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B87C4D3-61C3-4C2E-AEF2-C2E4774D891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4E1C8C-CB6A-449C-8F10-E288D9097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1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1567" y="2870233"/>
            <a:ext cx="5482108" cy="153730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Энергия приливов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47527" y="4985331"/>
            <a:ext cx="4344473" cy="1033530"/>
          </a:xfrm>
        </p:spPr>
        <p:txBody>
          <a:bodyPr/>
          <a:lstStyle/>
          <a:p>
            <a:r>
              <a:rPr lang="ru-RU" dirty="0" smtClean="0"/>
              <a:t>Подготовила Белоусова Ксения 8 «В».</a:t>
            </a:r>
            <a:endParaRPr lang="ru-RU" dirty="0"/>
          </a:p>
        </p:txBody>
      </p:sp>
      <p:pic>
        <p:nvPicPr>
          <p:cNvPr id="7170" name="Picture 2" descr="http://www.proexca.es/Portals/0/Images/Noticias/waterclim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93" y="423247"/>
            <a:ext cx="6365306" cy="4151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7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564" y="576929"/>
            <a:ext cx="10612816" cy="223066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энергии приливов началось уже в Х1 в. для работы мельниц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лесопилок на берегах Белого и Северного морей. До сих пор подобные сооружения служат жителям ряда прибрежных стран. Сейчас исследования по созданию приливных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электростанций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(ПЭС) ведутся во многих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странах мира.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incom.graph.runnet.ru/pictures/1/pr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9" y="2435964"/>
            <a:ext cx="7650051" cy="442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7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9836" y="538293"/>
            <a:ext cx="10226451" cy="2204908"/>
          </a:xfrm>
        </p:spPr>
        <p:txBody>
          <a:bodyPr/>
          <a:lstStyle/>
          <a:p>
            <a:r>
              <a:rPr lang="ru-RU" dirty="0"/>
              <a:t>Два раза в сутки в одно и то же время уровень океана то поднимается, то опускается. Это гравитационные силы Луны и Солнца притягивают к себе массы воды. Вдали от берега колебания уровня воды не превышают 1 м, но у самого берега они могут достигать 13 м, как, например, в </a:t>
            </a:r>
            <a:r>
              <a:rPr lang="ru-RU" dirty="0" err="1"/>
              <a:t>Пенжинской</a:t>
            </a:r>
            <a:r>
              <a:rPr lang="ru-RU" dirty="0"/>
              <a:t> губе на Охотском море.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96" y="2910625"/>
            <a:ext cx="9525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6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904479" cy="79815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Приливные электростанции работают по следующему принципу: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4102" y="1555723"/>
            <a:ext cx="5381847" cy="514129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устье реки или заливе строится плотина, в корпусе которой установлены гидроагрегаты. За плотиной создается приливный бассейн, который наполняется приливным течением, проходящим через турбины. При отливе поток воды устремляется из бассейна в море, вращая турбины в обратном направлении. Считается экономически целесообразным строительство ПЭС в районах с приливными колебаниями уровня моря не менее 4 м. Проектная мощность ПЭС зависит от характера прилива в районе строительства станции, от объема и площади приливного бассейна, от числа турбин, установленных в теле плотины.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49" y="1596190"/>
            <a:ext cx="5406363" cy="2530178"/>
          </a:xfrm>
          <a:prstGeom prst="rect">
            <a:avLst/>
          </a:prstGeom>
        </p:spPr>
      </p:pic>
      <p:pic>
        <p:nvPicPr>
          <p:cNvPr id="3076" name="Picture 4" descr="http://altenergiya.demo.htmlcms.me/wp-content/uploads/2013/10/pril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49" y="4215985"/>
            <a:ext cx="3522686" cy="26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9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94077" y="639178"/>
            <a:ext cx="10363826" cy="3424107"/>
          </a:xfrm>
        </p:spPr>
        <p:txBody>
          <a:bodyPr/>
          <a:lstStyle/>
          <a:p>
            <a:r>
              <a:rPr lang="ru-RU" dirty="0"/>
              <a:t>В некоторых проектах предусмотрены </a:t>
            </a:r>
            <a:r>
              <a:rPr lang="ru-RU" dirty="0" smtClean="0"/>
              <a:t>двух и </a:t>
            </a:r>
            <a:r>
              <a:rPr lang="ru-RU" dirty="0"/>
              <a:t>более бассейновые схемы </a:t>
            </a:r>
            <a:r>
              <a:rPr lang="ru-RU" b="1" dirty="0"/>
              <a:t>ПЭС</a:t>
            </a:r>
            <a:r>
              <a:rPr lang="ru-RU" dirty="0"/>
              <a:t> с целью выравнивания выработки электроэнергии. 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созданием особых, капсульных турбин, действующих в обоих направлениях, открылись новые возможности повышения эффективности ПЭС при условии их включения в единую энергетическую систему региона или страны. </a:t>
            </a:r>
            <a:endParaRPr lang="ru-RU" dirty="0"/>
          </a:p>
        </p:txBody>
      </p:sp>
      <p:pic>
        <p:nvPicPr>
          <p:cNvPr id="4098" name="Picture 2" descr="http://www.actuationtestequipment.com/Index_files/Bulb_Turbine_Cross_Sec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3" t="3719" r="6644" b="26924"/>
          <a:stretch/>
        </p:blipFill>
        <p:spPr bwMode="auto">
          <a:xfrm>
            <a:off x="103031" y="3438659"/>
            <a:ext cx="6378134" cy="31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ussianboston.com/ic/pix.lenta.ru/news/2007/08/03/silmash/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78" y="3119907"/>
            <a:ext cx="4687911" cy="351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7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62190" y="1762538"/>
            <a:ext cx="4852333" cy="4956313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1968 г. на побережье Баренцева моря в Кислой губе сооружена первая в нашей стране опытно-промышленная ПЭС. В здании электростанции размещено 2 гидроагрегата мощностью 400 кВт. </a:t>
            </a:r>
            <a:endParaRPr lang="ru-RU" dirty="0" smtClean="0"/>
          </a:p>
          <a:p>
            <a:r>
              <a:rPr lang="ru-RU" dirty="0" smtClean="0"/>
              <a:t>Десятилетний </a:t>
            </a:r>
            <a:r>
              <a:rPr lang="ru-RU" dirty="0"/>
              <a:t>опыт эксплуатации первой ПЭС позволил приступить к составлению проектов Мезенской ПЭС на Белом море, </a:t>
            </a:r>
            <a:r>
              <a:rPr lang="ru-RU" dirty="0" err="1"/>
              <a:t>Пенжинской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/>
              <a:t>Тугурской</a:t>
            </a:r>
            <a:r>
              <a:rPr lang="ru-RU" dirty="0"/>
              <a:t> на Охотском море.</a:t>
            </a:r>
            <a:endParaRPr lang="ru-RU" dirty="0"/>
          </a:p>
        </p:txBody>
      </p:sp>
      <p:pic>
        <p:nvPicPr>
          <p:cNvPr id="5122" name="Picture 2" descr="http://www.wildlife.by/sites/default/files/images/53056510_Kislogubskaya_prilivnaya_yelektrostanciya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219"/>
            <a:ext cx="7183005" cy="508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59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ru-RU" b="1" dirty="0"/>
              <a:t>ПЭС РАНС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99963"/>
            <a:ext cx="10363826" cy="3424107"/>
          </a:xfrm>
        </p:spPr>
        <p:txBody>
          <a:bodyPr/>
          <a:lstStyle/>
          <a:p>
            <a:r>
              <a:rPr lang="ru-RU" dirty="0"/>
              <a:t>В 1966 г. во Франции на реке </a:t>
            </a:r>
            <a:r>
              <a:rPr lang="ru-RU" dirty="0" err="1"/>
              <a:t>Ранс</a:t>
            </a:r>
            <a:r>
              <a:rPr lang="ru-RU" dirty="0"/>
              <a:t> построена первая в мире приливная электростанция, 24 гидроагрегата которой вырабатывают в среднем за год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502 млн. кВт. час электроэнергии. Для этой станции разработан приливный капсульный агрегат, позволяющий осуществлять три прямых и три обратных режима работы: как генератор, как насос и как водопропускное отверстие, что обеспечивает эффективную эксплуатацию ПЭС. По оценкам специалистов, ПЭС </a:t>
            </a:r>
            <a:r>
              <a:rPr lang="ru-RU" dirty="0" err="1"/>
              <a:t>Ранс</a:t>
            </a:r>
            <a:r>
              <a:rPr lang="ru-RU" dirty="0"/>
              <a:t> экономически оправдана. Годовые издержки эксплуатации ниже, чем на гидроэлектростанциях, и составляют 4% капитальных вложений.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63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ПЭС РАНС</a:t>
            </a:r>
            <a:endParaRPr lang="ru-RU" dirty="0"/>
          </a:p>
        </p:txBody>
      </p:sp>
      <p:pic>
        <p:nvPicPr>
          <p:cNvPr id="6146" name="Picture 2" descr="http://www.appropedia.org/images/3/39/La_rance_power_b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694"/>
            <a:ext cx="5795493" cy="434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.ofweek.com/uploadfile/newsimg/b/2014/05/dc219d2e531abdcb4e05fe8acfeeef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97" y="2396013"/>
            <a:ext cx="6025435" cy="398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7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46350" y="1815922"/>
            <a:ext cx="10355240" cy="175152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Использование великих сил приливов и отливов Мирового океана, даже самих океанских волн - интересная проблема. К решению ее еще только приступают. Тут многое предстоит изучать, изобретать, конструировать.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1992" y="3182727"/>
            <a:ext cx="2343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Конец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2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74</TotalTime>
  <Words>322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Tw Cen MT</vt:lpstr>
      <vt:lpstr>Капля</vt:lpstr>
      <vt:lpstr>Энергия приливов</vt:lpstr>
      <vt:lpstr>Презентация PowerPoint</vt:lpstr>
      <vt:lpstr>Презентация PowerPoint</vt:lpstr>
      <vt:lpstr>Приливные электростанции работают по следующему принципу: </vt:lpstr>
      <vt:lpstr>Презентация PowerPoint</vt:lpstr>
      <vt:lpstr>Презентация PowerPoint</vt:lpstr>
      <vt:lpstr>ПЭС РАНС</vt:lpstr>
      <vt:lpstr>ПЭС РАНС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Энергия приливов</dc:title>
  <dc:creator>RePack by Diakov</dc:creator>
  <cp:lastModifiedBy>RePack by Diakov</cp:lastModifiedBy>
  <cp:revision>7</cp:revision>
  <dcterms:created xsi:type="dcterms:W3CDTF">2015-12-02T16:16:30Z</dcterms:created>
  <dcterms:modified xsi:type="dcterms:W3CDTF">2015-12-02T17:31:03Z</dcterms:modified>
</cp:coreProperties>
</file>