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169C29-4CB0-4A5B-BEFC-5A06D499DC6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A42EA1-2FE1-4DC5-A69F-F4C67F39F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nyppt.ru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Альтернативные источники энергии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00570"/>
            <a:ext cx="543897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ученицы 8 класса «Г» Мигунова Анастасия, </a:t>
            </a:r>
            <a:endParaRPr lang="en-US" dirty="0" smtClean="0"/>
          </a:p>
          <a:p>
            <a:r>
              <a:rPr lang="ru-RU" dirty="0" smtClean="0"/>
              <a:t>Тихонова </a:t>
            </a:r>
            <a:r>
              <a:rPr lang="ru-RU" dirty="0" smtClean="0"/>
              <a:t>Дарина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929090" cy="500066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entury Gothic" pitchFamily="34" charset="0"/>
              </a:rPr>
              <a:t>Без энергии жизнь человечества немыслима. Все мы привыкли использовать в качестве источников энергии органическое топливо – уголь, газ, нефть. Однако их запасы в природе, как известно, ограничены. И рано или поздно наступит день, когда они иссякнут.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100" name="Picture 4" descr="http://newsmir.info/img/p/1/5/47/46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4000528" cy="1410901"/>
          </a:xfrm>
          <a:prstGeom prst="rect">
            <a:avLst/>
          </a:prstGeom>
          <a:noFill/>
        </p:spPr>
      </p:pic>
      <p:pic>
        <p:nvPicPr>
          <p:cNvPr id="4098" name="Picture 2" descr="http://files.ub.ua/gallery/photos/4/191638_707f00.Ugolkamenn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8"/>
            <a:ext cx="3929090" cy="1500198"/>
          </a:xfrm>
          <a:prstGeom prst="rect">
            <a:avLst/>
          </a:prstGeom>
          <a:noFill/>
        </p:spPr>
      </p:pic>
      <p:pic>
        <p:nvPicPr>
          <p:cNvPr id="4102" name="Picture 6" descr="http://kamradu.ru/uploads/images/00/00/34/2014/07/07/6be2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4000528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8516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На вопрос: «что делать в преддверии энергетического кризиса?» уже давно найден ответ: надо искать другие источники энергии – альтернативные.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5362" name="Picture 2" descr="http://img-fotki.yandex.ru/get/5306/9441568.c/0_6f59c_cdd24fe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143536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Солнечная энергия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3857652" cy="47149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 Gothic" pitchFamily="34" charset="0"/>
              </a:rPr>
              <a:t>Всевозможные гелиоустановки используют солнечное излучение как альтернативный источник энергии. Излучение Солнца можно использовать как для нужд теплоснабжения, так и для получения электричества.</a:t>
            </a:r>
          </a:p>
        </p:txBody>
      </p:sp>
      <p:pic>
        <p:nvPicPr>
          <p:cNvPr id="28674" name="Picture 2" descr="http://totul.md/upfiles/news/foto/38494600142407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04811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570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entury Gothic" pitchFamily="34" charset="0"/>
              </a:rPr>
              <a:t>К преимуществам солнечной энергии можно отнести  бесшумность, отсутствие вредных выбросов в атмосферу при переработке солнечного излучения в другие виды энергии.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9698" name="Picture 2" descr="http://s.appleinsider.ru/2013/01/apple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8286808" cy="35385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Ветряная энергия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429156" cy="45720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Century Gothic" pitchFamily="34" charset="0"/>
              </a:rPr>
              <a:t>Наиболее перспективный  источник энергии- ветер. Сила ветра, используется для того, чтобы привести в движение ветряное колесо. Это вращение в свою очередь передаётся электрическому генератору.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 descr="http://upload.wikimedia.org/wikipedia/commons/b/bb/Alternative_Energi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71546"/>
            <a:ext cx="35719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57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entury Gothic" pitchFamily="34" charset="0"/>
              </a:rPr>
              <a:t>Преимуществом ветряного генератора является, прежде всего, то, что в ветряных местах, ветер можно считать неисчерпаемым источником энергии. Кроме того, </a:t>
            </a:r>
            <a:r>
              <a:rPr lang="ru-RU" dirty="0" err="1" smtClean="0">
                <a:latin typeface="Century Gothic" pitchFamily="34" charset="0"/>
              </a:rPr>
              <a:t>ветрогенераторы</a:t>
            </a:r>
            <a:r>
              <a:rPr lang="ru-RU" dirty="0" smtClean="0">
                <a:latin typeface="Century Gothic" pitchFamily="34" charset="0"/>
              </a:rPr>
              <a:t>, производя энергию, не загрязняют атмосферу вредными выбросами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rencentre.com/wp-content/uploads/2013/02/renew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357562"/>
            <a:ext cx="5929354" cy="2719404"/>
          </a:xfrm>
          <a:prstGeom prst="rect">
            <a:avLst/>
          </a:prstGeom>
          <a:noFill/>
        </p:spPr>
      </p:pic>
      <p:pic>
        <p:nvPicPr>
          <p:cNvPr id="31748" name="Picture 4" descr="http://www.13min.ru/wp-content/uploads/2012/08/Alternativnye-istochniki-jener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214710" cy="714380"/>
          </a:xfrm>
        </p:spPr>
        <p:txBody>
          <a:bodyPr/>
          <a:lstStyle/>
          <a:p>
            <a:r>
              <a:rPr lang="ru-RU" dirty="0" smtClean="0"/>
              <a:t>Водород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3643338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entury Gothic" pitchFamily="34" charset="0"/>
              </a:rPr>
              <a:t>На данный момент водород является самым разрабатываемым «топливом будущего». На это есть несколько причин: при окислении водорода образуется как побочный продукт вода, из нее же можно водород добывать. 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3794" name="Picture 2" descr="http://900igr.net/datas/khimija/Vodorod-v-periodicheskoj-sisteme/0002-002-Vodorod-v-periodicheskoj-sist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857232"/>
            <a:ext cx="457203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572032" cy="714380"/>
          </a:xfrm>
        </p:spPr>
        <p:txBody>
          <a:bodyPr/>
          <a:lstStyle/>
          <a:p>
            <a:r>
              <a:rPr lang="ru-RU" dirty="0" smtClean="0"/>
              <a:t>Энергия волн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183880" cy="50006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entury Gothic" pitchFamily="34" charset="0"/>
              </a:rPr>
              <a:t>Уже инженерно разработаны и экспериментально опробованы высокоэкономичные волновые энергоустановки, способные эффективно работать даже при слабом волнении или вообще при полном штиле. На дно моря или озера устанавливается вертикальная труба, в подводной части которой сделано “окно”; попадая в него, глубинная волна (а это - почти постоянное явление) сжимает воздух в шахте, а тот крутит турбину генератора. При обратном движении воздух в турбине разрежается, приводя в движение вторую турбину. Таким образом, волновая электростанция работает беспрерывно почти при любой погоде, а ток по подводному кабелю передается на берег.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4818" name="Picture 2" descr="http://www.cheburek.net/cheburek/public_html/wp-content/uploads/2009/2009/08/oysterpow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www.cheburek.net/cheburek/public_html/wp-content/uploads/2009/2011/03/seagen-turbin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336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Альтернативные источники энергии</vt:lpstr>
      <vt:lpstr>Слайд 2</vt:lpstr>
      <vt:lpstr>Слайд 3</vt:lpstr>
      <vt:lpstr>Солнечная энергия</vt:lpstr>
      <vt:lpstr>Слайд 5</vt:lpstr>
      <vt:lpstr>Ветряная энергия </vt:lpstr>
      <vt:lpstr>Слайд 7</vt:lpstr>
      <vt:lpstr>Водород</vt:lpstr>
      <vt:lpstr>Энергия волн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Альтернативные источники энергии</dc:title>
  <dc:creator>1</dc:creator>
  <cp:lastModifiedBy>User</cp:lastModifiedBy>
  <cp:revision>9</cp:revision>
  <dcterms:created xsi:type="dcterms:W3CDTF">2015-12-02T12:59:54Z</dcterms:created>
  <dcterms:modified xsi:type="dcterms:W3CDTF">2016-03-23T14:59:17Z</dcterms:modified>
</cp:coreProperties>
</file>