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Рисунок 36"/>
          <p:cNvPicPr/>
          <p:nvPr/>
        </p:nvPicPr>
        <p:blipFill>
          <a:blip r:embed="rId2" cstate="print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/>
          <p:cNvPicPr/>
          <p:nvPr/>
        </p:nvPicPr>
        <p:blipFill>
          <a:blip r:embed="rId2" cstate="print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Рисунок 75"/>
          <p:cNvPicPr/>
          <p:nvPr/>
        </p:nvPicPr>
        <p:blipFill>
          <a:blip r:embed="rId2" cstate="print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Рисунок 76"/>
          <p:cNvPicPr/>
          <p:nvPr/>
        </p:nvPicPr>
        <p:blipFill>
          <a:blip r:embed="rId2" cstate="print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Образец заголовка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8.12.20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9E0A129-945C-44F6-B3E3-3C9A3B584259}" type="slidenum">
              <a:rPr lang="ru-RU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Образец заголовка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Шестой уровень структуры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Седьмой уровень структурыОбразец текста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Четвертый уровень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8.12.20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5DABA89-ED3E-4B97-BD67-2652A7A97B0A}" type="slidenum">
              <a:rPr lang="ru-RU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Школьная служба медиации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3996000" y="3886200"/>
            <a:ext cx="4680000" cy="1990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Презентация подготовлена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социально-психологической службой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гимназии им. А.Л. Кекина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Что такое медиация?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457200" y="1196752"/>
            <a:ext cx="8229240" cy="29518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Медиация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(посредничество) – это переговоры между двумя конфликтующими сторонами в присутствии третьего лица (медиатора), который следит за тем, чтобы переговоры велись по определенным правилам.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Цель медиации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добиться соглашения между сторонами. При этом </a:t>
            </a:r>
            <a:r>
              <a:rPr lang="ru-RU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все решения принимает не медиатор, а сами стороны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</a:p>
        </p:txBody>
      </p:sp>
      <p:pic>
        <p:nvPicPr>
          <p:cNvPr id="83" name="Picture 2"/>
          <p:cNvPicPr/>
          <p:nvPr/>
        </p:nvPicPr>
        <p:blipFill>
          <a:blip r:embed="rId2" cstate="print"/>
          <a:stretch/>
        </p:blipFill>
        <p:spPr>
          <a:xfrm>
            <a:off x="0" y="3947040"/>
            <a:ext cx="9143640" cy="2910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3"/>
          <p:cNvPicPr/>
          <p:nvPr/>
        </p:nvPicPr>
        <p:blipFill>
          <a:blip r:embed="rId2" cstate="print"/>
          <a:stretch/>
        </p:blipFill>
        <p:spPr>
          <a:xfrm>
            <a:off x="0" y="1052640"/>
            <a:ext cx="9143640" cy="470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0"/>
            <a:ext cx="8229240" cy="1412776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Чем служба медиации отличается от совета по профилактике?</a:t>
            </a:r>
            <a:endParaRPr lang="ru-RU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86" name="Table 2"/>
          <p:cNvGraphicFramePr/>
          <p:nvPr/>
        </p:nvGraphicFramePr>
        <p:xfrm>
          <a:off x="179640" y="1656476"/>
          <a:ext cx="8784720" cy="4508994"/>
        </p:xfrm>
        <a:graphic>
          <a:graphicData uri="http://schemas.openxmlformats.org/drawingml/2006/table">
            <a:tbl>
              <a:tblPr/>
              <a:tblGrid>
                <a:gridCol w="4392360"/>
                <a:gridCol w="4392360"/>
              </a:tblGrid>
              <a:tr h="5926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СОВЕТ ПО ПРОФИЛАКТИКЕ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СЛУЖБА МЕДИАЦИИ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6855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Решение принимают члены 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совета по профилактике.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Решение принимают сами конфликтующие стороны.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1281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Подход, ориентированный на наказание одной из сторон.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Восстановительный подход (восстановление способности людей понимать друг друга, совместный поиск выхода из ситуации).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1904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Одно происшествие – одно заседание.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Система: предварительные встречи с каждой из сторон, общая встреча, при необходимости – дальнейшая работа со сторонами.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2"/>
          <p:cNvPicPr/>
          <p:nvPr/>
        </p:nvPicPr>
        <p:blipFill>
          <a:blip r:embed="rId2" cstate="print"/>
          <a:srcRect l="1483" t="15385" r="2018" b="2750"/>
          <a:stretch/>
        </p:blipFill>
        <p:spPr>
          <a:xfrm>
            <a:off x="1619640" y="0"/>
            <a:ext cx="5714640" cy="6857640"/>
          </a:xfrm>
          <a:prstGeom prst="rect">
            <a:avLst/>
          </a:prstGeom>
          <a:ln>
            <a:noFill/>
          </a:ln>
        </p:spPr>
      </p:pic>
      <p:sp>
        <p:nvSpPr>
          <p:cNvPr id="88" name="CustomShape 1"/>
          <p:cNvSpPr/>
          <p:nvPr/>
        </p:nvSpPr>
        <p:spPr>
          <a:xfrm>
            <a:off x="5724000" y="0"/>
            <a:ext cx="3419640" cy="1064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Этапы медиации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Состав службы медиации гимназии им. А.Л. Кекина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457200" y="1988840"/>
            <a:ext cx="8229240" cy="4136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Руководитель СШМ: 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заместитель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директора по 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ВР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lang="ru-RU" sz="2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Члены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рабочей группы: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педагог-психолог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социальный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педагог;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представитель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родительской общественности;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учитель;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у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чащиеся гимназии из параллелей 8-11 классов.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185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медиации</dc:title>
  <dc:subject/>
  <dc:creator>Анастасия</dc:creator>
  <dc:description/>
  <cp:lastModifiedBy>Анастасия</cp:lastModifiedBy>
  <cp:revision>17</cp:revision>
  <dcterms:created xsi:type="dcterms:W3CDTF">2020-10-28T11:05:07Z</dcterms:created>
  <dcterms:modified xsi:type="dcterms:W3CDTF">2021-10-14T17:37:49Z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