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</p:sldMasterIdLst>
  <p:notesMasterIdLst>
    <p:notesMasterId r:id="rId12"/>
  </p:notesMasterIdLst>
  <p:sldIdLst>
    <p:sldId id="259" r:id="rId3"/>
    <p:sldId id="258" r:id="rId4"/>
    <p:sldId id="260" r:id="rId5"/>
    <p:sldId id="261" r:id="rId6"/>
    <p:sldId id="257" r:id="rId7"/>
    <p:sldId id="270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5A6B2E-02F8-46C0-8113-8DF6BEF40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7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741AA77-9986-47FE-A1A9-FA347FA38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4020-D079-4B5F-BF22-64B239EB1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5F2E3-6FB0-4D8A-B429-DFEA0DD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A20FF-0A26-4C51-8718-B3E712B0F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14AB-4460-4A8D-AE68-87B0A9499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FBB98-F7DA-4616-A0DF-FF93F2498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6C8D5-888F-4F85-BCAC-D0734C38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BA061-CF21-41B1-96F8-339683752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D8FC-7EB0-422C-98AF-96697D708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8A915-880D-4684-A61B-76E1BB228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968AC-28F1-4F94-A519-632520027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3141C-DD0F-4BE1-86BA-7AC7B1266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1535-DA54-44F0-BFDD-626054F84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D5BE-08BA-4BD8-B24A-C5739732A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81838-978A-4FB4-AC7A-CF4876441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45E0-C674-4583-8B51-AF8B1750F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9D17-46C9-478D-A0A7-595A9CADD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C051-D6DE-486E-A28A-E4668BD61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DA16-1068-48CB-9B4C-CA881BD2C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B9A2D-A273-44B1-98FB-D373C997D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2C09E-4506-4856-AEF0-056D92502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1916-22D5-4EEA-9B3B-B25399366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4E6B-5140-46F5-B27C-F0EDEF817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8B465-4047-46C4-BD06-64CD7320D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EBA0879-B0A0-44E4-B62E-C7DE199C0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  <p:sldLayoutId id="2147483710" r:id="rId12"/>
    <p:sldLayoutId id="21474837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CC80337-406E-4A8E-AFF7-11CC94545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6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26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539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539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26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26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540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26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537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26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37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537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26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537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26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126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9229725" y="7132638"/>
          <a:ext cx="1230313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Диаграмма" r:id="rId3" imgW="7553249" imgH="4829251" progId="MSGraph.Chart.8">
                  <p:embed followColorScheme="full"/>
                </p:oleObj>
              </mc:Choice>
              <mc:Fallback>
                <p:oleObj name="Диаграмма" r:id="rId3" imgW="7553249" imgH="4829251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9725" y="7132638"/>
                        <a:ext cx="1230313" cy="182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74698" y="2636838"/>
            <a:ext cx="884062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hlink"/>
                </a:solidFill>
                <a:latin typeface="Arial" charset="0"/>
              </a:rPr>
              <a:t>Проектная деятельность</a:t>
            </a:r>
          </a:p>
          <a:p>
            <a:pPr algn="ctr"/>
            <a:r>
              <a:rPr lang="ru-RU" sz="4000" b="1" i="1" dirty="0" smtClean="0">
                <a:solidFill>
                  <a:schemeClr val="hlink"/>
                </a:solidFill>
                <a:latin typeface="Arial" charset="0"/>
              </a:rPr>
              <a:t> на уроках физической культуры</a:t>
            </a:r>
            <a:endParaRPr lang="ru-RU" b="1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Arial" charset="0"/>
              </a:rPr>
              <a:t>                     </a:t>
            </a:r>
            <a:endParaRPr lang="ru-RU" dirty="0">
              <a:latin typeface="Arial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048125" y="498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00FF"/>
                </a:solidFill>
              </a:rPr>
              <a:t>Цель проектной деятельности</a:t>
            </a:r>
            <a:r>
              <a:rPr lang="en-US" sz="4000" dirty="0" smtClean="0">
                <a:solidFill>
                  <a:srgbClr val="0000FF"/>
                </a:solidFill>
              </a:rPr>
              <a:t>          </a:t>
            </a:r>
            <a:endParaRPr lang="ru-RU" sz="4000" dirty="0" smtClean="0">
              <a:solidFill>
                <a:srgbClr val="0000FF"/>
              </a:solidFill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53708"/>
            <a:ext cx="7772400" cy="4114800"/>
          </a:xfrm>
        </p:spPr>
        <p:txBody>
          <a:bodyPr/>
          <a:lstStyle/>
          <a:p>
            <a:pPr algn="just" eaLnBrk="1" hangingPunct="1"/>
            <a:r>
              <a:rPr lang="ru-RU" dirty="0" smtClean="0"/>
              <a:t>Цель</a:t>
            </a:r>
            <a:r>
              <a:rPr lang="ru-RU" dirty="0" smtClean="0"/>
              <a:t> </a:t>
            </a:r>
            <a:r>
              <a:rPr lang="ru-RU" sz="2000" dirty="0" smtClean="0"/>
              <a:t>– </a:t>
            </a:r>
            <a:r>
              <a:rPr lang="ru-RU" sz="2000" dirty="0" smtClean="0"/>
              <a:t>организация собственной деятельности учащихся, направленная не только на физическое, но и интеллектуальное развитие.</a:t>
            </a:r>
            <a:r>
              <a:rPr lang="ru-RU" sz="2000" dirty="0" smtClean="0"/>
              <a:t> </a:t>
            </a:r>
          </a:p>
          <a:p>
            <a:pPr algn="ctr" eaLnBrk="1" hangingPunct="1"/>
            <a:r>
              <a:rPr lang="ru-RU" dirty="0" smtClean="0"/>
              <a:t>Задачи</a:t>
            </a:r>
            <a:endParaRPr lang="ru-RU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>
              <a:buFont typeface="Wingdings" pitchFamily="2" charset="2"/>
              <a:buNone/>
            </a:pPr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marL="0" indent="0" algn="just" eaLnBrk="1" hangingPunct="1">
              <a:buNone/>
            </a:pPr>
            <a:endParaRPr lang="ru-RU" sz="2000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5076" y="4626806"/>
            <a:ext cx="2736304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Развитие личностных</a:t>
            </a:r>
          </a:p>
          <a:p>
            <a:pPr algn="ctr"/>
            <a:r>
              <a:rPr lang="ru-RU" dirty="0" smtClean="0"/>
              <a:t> качеств</a:t>
            </a:r>
            <a:endParaRPr lang="ru-RU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449582" y="4610611"/>
            <a:ext cx="2628652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Интегрированность </a:t>
            </a:r>
          </a:p>
          <a:p>
            <a:pPr algn="ctr"/>
            <a:r>
              <a:rPr lang="ru-RU" dirty="0" smtClean="0"/>
              <a:t>процесса </a:t>
            </a:r>
          </a:p>
          <a:p>
            <a:pPr algn="ctr"/>
            <a:r>
              <a:rPr lang="ru-RU" dirty="0" smtClean="0"/>
              <a:t>обучения</a:t>
            </a:r>
            <a:endParaRPr lang="ru-RU" dirty="0"/>
          </a:p>
        </p:txBody>
      </p:sp>
      <p:sp>
        <p:nvSpPr>
          <p:cNvPr id="46085" name="Line 10"/>
          <p:cNvSpPr>
            <a:spLocks noChangeShapeType="1"/>
          </p:cNvSpPr>
          <p:nvPr/>
        </p:nvSpPr>
        <p:spPr bwMode="auto">
          <a:xfrm flipH="1" flipV="1">
            <a:off x="6078234" y="3573016"/>
            <a:ext cx="1949852" cy="10171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6" name="Line 11"/>
          <p:cNvSpPr>
            <a:spLocks noChangeShapeType="1"/>
          </p:cNvSpPr>
          <p:nvPr/>
        </p:nvSpPr>
        <p:spPr bwMode="auto">
          <a:xfrm flipV="1">
            <a:off x="1329717" y="3645024"/>
            <a:ext cx="2810235" cy="904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08777" y="4626194"/>
            <a:ext cx="2520280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Экономия времени</a:t>
            </a:r>
          </a:p>
          <a:p>
            <a:pPr algn="ctr"/>
            <a:r>
              <a:rPr lang="ru-RU" dirty="0" smtClean="0"/>
              <a:t> на уроке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857564" y="3757508"/>
            <a:ext cx="144016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>
                <a:solidFill>
                  <a:srgbClr val="0000FF"/>
                </a:solidFill>
              </a:rPr>
              <a:t/>
            </a:r>
            <a:br>
              <a:rPr lang="ru-RU" sz="3200" dirty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>
                <a:solidFill>
                  <a:srgbClr val="0000FF"/>
                </a:solidFill>
              </a:rPr>
              <a:t/>
            </a:r>
            <a:br>
              <a:rPr lang="ru-RU" sz="3200" dirty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>
                <a:solidFill>
                  <a:srgbClr val="0000FF"/>
                </a:solidFill>
              </a:rPr>
              <a:t/>
            </a:r>
            <a:br>
              <a:rPr lang="ru-RU" sz="3200" dirty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>
                <a:solidFill>
                  <a:srgbClr val="0000FF"/>
                </a:solidFill>
              </a:rPr>
              <a:t/>
            </a:r>
            <a:br>
              <a:rPr lang="ru-RU" sz="3200" dirty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>
                <a:solidFill>
                  <a:srgbClr val="0000FF"/>
                </a:solidFill>
              </a:rPr>
              <a:t/>
            </a:r>
            <a:br>
              <a:rPr lang="ru-RU" sz="3200" dirty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>
                <a:solidFill>
                  <a:srgbClr val="0000FF"/>
                </a:solidFill>
              </a:rPr>
              <a:t/>
            </a:r>
            <a:br>
              <a:rPr lang="ru-RU" sz="3200" dirty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>
                <a:solidFill>
                  <a:srgbClr val="0000FF"/>
                </a:solidFill>
              </a:rPr>
              <a:t/>
            </a:r>
            <a:br>
              <a:rPr lang="ru-RU" sz="3200" dirty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>Проектная деятельность</a:t>
            </a:r>
            <a:r>
              <a:rPr lang="ru-RU" sz="5400" dirty="0" smtClean="0">
                <a:solidFill>
                  <a:srgbClr val="0000FF"/>
                </a:solidFill>
              </a:rPr>
              <a:t> </a:t>
            </a:r>
            <a:r>
              <a:rPr lang="ru-RU" sz="5400" dirty="0" smtClean="0">
                <a:solidFill>
                  <a:srgbClr val="0000FF"/>
                </a:solidFill>
              </a:rPr>
              <a:t>– </a:t>
            </a:r>
            <a:r>
              <a:rPr lang="ru-RU" sz="5400" dirty="0" smtClean="0">
                <a:solidFill>
                  <a:srgbClr val="0000FF"/>
                </a:solidFill>
              </a:rPr>
              <a:t>это</a:t>
            </a:r>
            <a:r>
              <a:rPr lang="en-US" sz="4800" dirty="0" smtClean="0">
                <a:solidFill>
                  <a:srgbClr val="0000FF"/>
                </a:solidFill>
              </a:rPr>
              <a:t/>
            </a:r>
            <a:br>
              <a:rPr lang="en-US" sz="4800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    </a:t>
            </a:r>
            <a:endParaRPr lang="ru-RU" sz="4000" dirty="0" smtClean="0">
              <a:solidFill>
                <a:srgbClr val="0000FF"/>
              </a:solidFill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17713"/>
            <a:ext cx="8270875" cy="4114800"/>
          </a:xfrm>
        </p:spPr>
        <p:txBody>
          <a:bodyPr/>
          <a:lstStyle/>
          <a:p>
            <a:pPr algn="just" eaLnBrk="1" hangingPunct="1"/>
            <a:r>
              <a:rPr lang="ru-RU" sz="2400" dirty="0" smtClean="0"/>
              <a:t>создание проблемных ситуаций, активация познавательной деятельности учащихся в поиске и решении сложных вопросов, требующих актуализации знаний, построения гипотез.</a:t>
            </a:r>
            <a:endParaRPr lang="ru-RU" sz="2400" dirty="0" smtClean="0"/>
          </a:p>
          <a:p>
            <a:pPr marL="0" indent="0" eaLnBrk="1" hangingPunct="1">
              <a:buNone/>
            </a:pPr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71655">
            <a:off x="355027" y="3953113"/>
            <a:ext cx="2702126" cy="21617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8745">
            <a:off x="6347473" y="4006242"/>
            <a:ext cx="2569302" cy="20554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176" y="4235418"/>
            <a:ext cx="2998391" cy="2398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0000FF"/>
                </a:solidFill>
              </a:rPr>
              <a:t>Участники проекта делятся</a:t>
            </a:r>
            <a:endParaRPr lang="ru-RU" sz="3200" dirty="0" smtClean="0">
              <a:solidFill>
                <a:srgbClr val="0000FF"/>
              </a:solidFill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132857"/>
            <a:ext cx="8496944" cy="64807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и</a:t>
            </a:r>
            <a:r>
              <a:rPr lang="ru-RU" sz="2400" dirty="0" smtClean="0"/>
              <a:t>ндивидуальная              групповая                       парная                                    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                             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</a:t>
            </a:r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2" y="3213691"/>
            <a:ext cx="2636912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87" y="3140968"/>
            <a:ext cx="2712113" cy="2517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04" y="4399620"/>
            <a:ext cx="3941048" cy="221684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71600" y="2456893"/>
            <a:ext cx="737127" cy="711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524328" y="2411275"/>
            <a:ext cx="648072" cy="1034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474166" y="2564904"/>
            <a:ext cx="106357" cy="1826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90286"/>
            <a:ext cx="7921625" cy="909533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0000FF"/>
                </a:solidFill>
              </a:rPr>
              <a:t>Темы проектов</a:t>
            </a:r>
            <a:endParaRPr lang="ru-RU" sz="4000" dirty="0" smtClean="0">
              <a:solidFill>
                <a:srgbClr val="0000FF"/>
              </a:solidFill>
            </a:endParaRPr>
          </a:p>
        </p:txBody>
      </p:sp>
      <p:grpSp>
        <p:nvGrpSpPr>
          <p:cNvPr id="2" name="Diagram 5"/>
          <p:cNvGrpSpPr>
            <a:grpSpLocks noChangeAspect="1"/>
          </p:cNvGrpSpPr>
          <p:nvPr/>
        </p:nvGrpSpPr>
        <p:grpSpPr bwMode="auto">
          <a:xfrm>
            <a:off x="1764143" y="1820414"/>
            <a:ext cx="5760074" cy="4704951"/>
            <a:chOff x="1187" y="774"/>
            <a:chExt cx="3301" cy="2715"/>
          </a:xfrm>
        </p:grpSpPr>
        <p:sp>
          <p:nvSpPr>
            <p:cNvPr id="3" name="_s3089"/>
            <p:cNvSpPr>
              <a:spLocks noChangeShapeType="1"/>
            </p:cNvSpPr>
            <p:nvPr/>
          </p:nvSpPr>
          <p:spPr bwMode="auto">
            <a:xfrm flipH="1" flipV="1">
              <a:off x="2243" y="1931"/>
              <a:ext cx="307" cy="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3088"/>
            <p:cNvSpPr>
              <a:spLocks noChangeArrowheads="1"/>
            </p:cNvSpPr>
            <p:nvPr/>
          </p:nvSpPr>
          <p:spPr bwMode="auto">
            <a:xfrm>
              <a:off x="1187" y="1121"/>
              <a:ext cx="1071" cy="10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300" dirty="0" smtClean="0">
                  <a:cs typeface="Arial" panose="020B0604020202020204" pitchFamily="34" charset="0"/>
                </a:rPr>
                <a:t>РАЗВИТИЕ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ФИЗИЧЕСКИХ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300" dirty="0" smtClean="0">
                  <a:cs typeface="Arial" panose="020B0604020202020204" pitchFamily="34" charset="0"/>
                </a:rPr>
                <a:t>КАЧЕСТВ</a:t>
              </a:r>
              <a:endPara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_s3087"/>
            <p:cNvSpPr>
              <a:spLocks noChangeShapeType="1"/>
            </p:cNvSpPr>
            <p:nvPr/>
          </p:nvSpPr>
          <p:spPr bwMode="auto">
            <a:xfrm flipH="1">
              <a:off x="2478" y="2393"/>
              <a:ext cx="190" cy="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3086"/>
            <p:cNvSpPr>
              <a:spLocks noChangeArrowheads="1"/>
            </p:cNvSpPr>
            <p:nvPr/>
          </p:nvSpPr>
          <p:spPr bwMode="auto">
            <a:xfrm>
              <a:off x="1641" y="2516"/>
              <a:ext cx="970" cy="93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400" dirty="0" smtClean="0">
                  <a:cs typeface="Arial" panose="020B0604020202020204" pitchFamily="34" charset="0"/>
                </a:rPr>
                <a:t>ЗОЖ</a:t>
              </a:r>
              <a:endPara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7" name="_s3084"/>
            <p:cNvSpPr>
              <a:spLocks noChangeShapeType="1"/>
            </p:cNvSpPr>
            <p:nvPr/>
          </p:nvSpPr>
          <p:spPr bwMode="auto">
            <a:xfrm>
              <a:off x="3049" y="2392"/>
              <a:ext cx="19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3083"/>
            <p:cNvSpPr>
              <a:spLocks noChangeArrowheads="1"/>
            </p:cNvSpPr>
            <p:nvPr/>
          </p:nvSpPr>
          <p:spPr bwMode="auto">
            <a:xfrm>
              <a:off x="3105" y="2533"/>
              <a:ext cx="1012" cy="9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300" dirty="0" smtClean="0">
                  <a:cs typeface="Arial" panose="020B0604020202020204" pitchFamily="34" charset="0"/>
                </a:rPr>
                <a:t>АДАПТИВНАЯ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ФК</a:t>
              </a:r>
            </a:p>
          </p:txBody>
        </p:sp>
        <p:sp>
          <p:nvSpPr>
            <p:cNvPr id="9" name="_s3082"/>
            <p:cNvSpPr>
              <a:spLocks noChangeShapeType="1"/>
            </p:cNvSpPr>
            <p:nvPr/>
          </p:nvSpPr>
          <p:spPr bwMode="auto">
            <a:xfrm flipV="1">
              <a:off x="3166" y="1930"/>
              <a:ext cx="308" cy="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3081"/>
            <p:cNvSpPr>
              <a:spLocks noChangeArrowheads="1"/>
            </p:cNvSpPr>
            <p:nvPr/>
          </p:nvSpPr>
          <p:spPr bwMode="auto">
            <a:xfrm>
              <a:off x="3458" y="1370"/>
              <a:ext cx="1030" cy="102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400" dirty="0" smtClean="0">
                  <a:cs typeface="Arial" panose="020B0604020202020204" pitchFamily="34" charset="0"/>
                </a:rPr>
                <a:t>ГТО</a:t>
              </a:r>
              <a:endPara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1" name="_s3080"/>
            <p:cNvSpPr>
              <a:spLocks noChangeShapeType="1"/>
            </p:cNvSpPr>
            <p:nvPr/>
          </p:nvSpPr>
          <p:spPr bwMode="auto">
            <a:xfrm flipV="1">
              <a:off x="2858" y="1483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3079"/>
            <p:cNvSpPr>
              <a:spLocks noChangeArrowheads="1"/>
            </p:cNvSpPr>
            <p:nvPr/>
          </p:nvSpPr>
          <p:spPr bwMode="auto">
            <a:xfrm>
              <a:off x="2449" y="774"/>
              <a:ext cx="881" cy="8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СПОРТ</a:t>
              </a:r>
            </a:p>
          </p:txBody>
        </p:sp>
        <p:sp>
          <p:nvSpPr>
            <p:cNvPr id="13" name="_s3078"/>
            <p:cNvSpPr>
              <a:spLocks noChangeArrowheads="1"/>
            </p:cNvSpPr>
            <p:nvPr/>
          </p:nvSpPr>
          <p:spPr bwMode="auto">
            <a:xfrm>
              <a:off x="2477" y="1757"/>
              <a:ext cx="853" cy="8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400" dirty="0" smtClean="0">
                  <a:cs typeface="Arial" panose="020B0604020202020204" pitchFamily="34" charset="0"/>
                </a:rPr>
                <a:t>ТЕМА</a:t>
              </a:r>
              <a:endPara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3091" name="Text Box 20"/>
          <p:cNvSpPr txBox="1">
            <a:spLocks noChangeArrowheads="1"/>
          </p:cNvSpPr>
          <p:nvPr/>
        </p:nvSpPr>
        <p:spPr bwMode="auto">
          <a:xfrm>
            <a:off x="7793038" y="1217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0000FF"/>
                </a:solidFill>
              </a:rPr>
              <a:t>Этапы учебного проекта</a:t>
            </a:r>
            <a:endParaRPr lang="ru-RU" sz="3200" dirty="0" smtClean="0">
              <a:solidFill>
                <a:srgbClr val="0000FF"/>
              </a:solidFill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2204864"/>
            <a:ext cx="7165478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1. Подготовительный.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 </a:t>
            </a:r>
            <a:r>
              <a:rPr lang="ru-RU" sz="2800" dirty="0" smtClean="0"/>
              <a:t>2. Планирование.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 </a:t>
            </a:r>
            <a:r>
              <a:rPr lang="ru-RU" sz="2800" dirty="0" smtClean="0"/>
              <a:t>3. Реализация проекта.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4. Презентация(представление) проекта.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5. Осмысление и оценка проекта.</a:t>
            </a: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endParaRPr lang="ru-RU" sz="4400" dirty="0" smtClean="0"/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0000FF"/>
                </a:solidFill>
              </a:rPr>
              <a:t>Результаты проектной деятельности</a:t>
            </a:r>
            <a:r>
              <a:rPr lang="ru-RU" sz="3200" dirty="0" smtClean="0">
                <a:solidFill>
                  <a:srgbClr val="0000FF"/>
                </a:solidFill>
              </a:rPr>
              <a:t> </a:t>
            </a:r>
            <a:endParaRPr lang="ru-RU" sz="3200" dirty="0" smtClean="0">
              <a:solidFill>
                <a:srgbClr val="0000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277100" cy="4114800"/>
          </a:xfrm>
        </p:spPr>
        <p:txBody>
          <a:bodyPr/>
          <a:lstStyle/>
          <a:p>
            <a:pPr algn="just" eaLnBrk="1" hangingPunct="1"/>
            <a:r>
              <a:rPr lang="ru-RU" sz="3600" dirty="0" smtClean="0"/>
              <a:t>Изделие</a:t>
            </a:r>
            <a:endParaRPr lang="ru-RU" sz="2400" dirty="0" smtClean="0"/>
          </a:p>
          <a:p>
            <a:pPr eaLnBrk="1" hangingPunct="1"/>
            <a:r>
              <a:rPr lang="ru-RU" sz="3600" dirty="0" smtClean="0"/>
              <a:t>Информация</a:t>
            </a:r>
            <a:endParaRPr lang="ru-RU" sz="2400" dirty="0" smtClean="0"/>
          </a:p>
          <a:p>
            <a:pPr algn="just" eaLnBrk="1" hangingPunct="1"/>
            <a:r>
              <a:rPr lang="ru-RU" sz="3600" dirty="0" smtClean="0"/>
              <a:t>Комплексная работа</a:t>
            </a:r>
            <a:endParaRPr lang="ru-RU" sz="2400" dirty="0" smtClean="0"/>
          </a:p>
          <a:p>
            <a:pPr marL="0" indent="0" algn="just" eaLnBrk="1" hangingPunct="1">
              <a:buNone/>
            </a:pPr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05064"/>
            <a:ext cx="3724672" cy="2793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870" y="1951239"/>
            <a:ext cx="2738434" cy="2053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4279903"/>
            <a:ext cx="4293124" cy="224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82439"/>
          </a:xfrm>
        </p:spPr>
        <p:txBody>
          <a:bodyPr/>
          <a:lstStyle/>
          <a:p>
            <a:pPr algn="ctr" eaLnBrk="1" hangingPunct="1"/>
            <a:r>
              <a:rPr lang="ru-RU" sz="4800" dirty="0" smtClean="0">
                <a:solidFill>
                  <a:srgbClr val="0000FF"/>
                </a:solidFill>
              </a:rPr>
              <a:t>Учитель </a:t>
            </a:r>
            <a:endParaRPr lang="ru-RU" sz="4800" dirty="0" smtClean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818692"/>
            <a:ext cx="4876800" cy="4876800"/>
          </a:xfrm>
          <a:prstGeom prst="rect">
            <a:avLst/>
          </a:prstGeom>
        </p:spPr>
      </p:pic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559552" cy="4536504"/>
          </a:xfrm>
          <a:noFill/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2000" dirty="0" smtClean="0"/>
              <a:t> </a:t>
            </a:r>
          </a:p>
          <a:p>
            <a:pPr marL="0" indent="0" algn="just" eaLnBrk="1" hangingPunct="1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Организатор  </a:t>
            </a:r>
          </a:p>
          <a:p>
            <a:pPr marL="0" indent="0" algn="just" eaLnBrk="1" hangingPunct="1">
              <a:buNone/>
            </a:pPr>
            <a:endParaRPr lang="ru-RU" sz="2000" b="1" dirty="0"/>
          </a:p>
          <a:p>
            <a:pPr marL="0" indent="0" algn="just" eaLnBrk="1" hangingPunct="1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Консультант</a:t>
            </a:r>
          </a:p>
          <a:p>
            <a:pPr marL="0" indent="0" algn="just" eaLnBrk="1" hangingPunct="1">
              <a:buNone/>
            </a:pPr>
            <a:endParaRPr lang="ru-RU" sz="2000" b="1" dirty="0"/>
          </a:p>
          <a:p>
            <a:pPr marL="0" indent="0" algn="just" eaLnBrk="1" hangingPunct="1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Эксперт</a:t>
            </a:r>
          </a:p>
          <a:p>
            <a:pPr marL="0" indent="0" algn="just" eaLnBrk="1" hangingPunct="1">
              <a:buNone/>
            </a:pPr>
            <a:endParaRPr lang="ru-RU" sz="2000" b="1" dirty="0" smtClean="0"/>
          </a:p>
          <a:p>
            <a:pPr marL="0" indent="0" algn="just" eaLnBrk="1" hangingPunct="1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Источник </a:t>
            </a:r>
          </a:p>
          <a:p>
            <a:pPr marL="0" indent="0" algn="just" eaLnBrk="1" hangingPunct="1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информации</a:t>
            </a:r>
            <a:endParaRPr lang="ru-RU" sz="2000" b="1" dirty="0">
              <a:solidFill>
                <a:srgbClr val="0000FF"/>
              </a:solidFill>
            </a:endParaRPr>
          </a:p>
          <a:p>
            <a:pPr marL="0" indent="0" algn="just" eaLnBrk="1" hangingPunct="1">
              <a:buNone/>
            </a:pPr>
            <a:r>
              <a:rPr lang="ru-RU" sz="2000" b="1" dirty="0" smtClean="0"/>
              <a:t>                                         </a:t>
            </a:r>
          </a:p>
          <a:p>
            <a:pPr marL="0" indent="0" algn="just" eaLnBrk="1" hangingPunct="1">
              <a:buNone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Руководитель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проекта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17713"/>
            <a:ext cx="8271520" cy="4114800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2000" dirty="0" smtClean="0"/>
              <a:t>      </a:t>
            </a:r>
            <a:endParaRPr lang="ru-RU" sz="2000" dirty="0"/>
          </a:p>
          <a:p>
            <a:pPr algn="ctr" eaLnBrk="1" hangingPunct="1">
              <a:buNone/>
            </a:pPr>
            <a:r>
              <a:rPr lang="ru-RU" sz="8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Спасибо</a:t>
            </a:r>
            <a:r>
              <a:rPr lang="ru-RU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sz="8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за</a:t>
            </a:r>
            <a:r>
              <a:rPr lang="ru-RU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sz="8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внимание</a:t>
            </a:r>
            <a:endParaRPr lang="ru-RU" sz="4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139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Times New Roman</vt:lpstr>
      <vt:lpstr>Arial</vt:lpstr>
      <vt:lpstr>Tahoma</vt:lpstr>
      <vt:lpstr>Wingdings</vt:lpstr>
      <vt:lpstr>Comic Sans MS</vt:lpstr>
      <vt:lpstr>Verdana</vt:lpstr>
      <vt:lpstr>Палитра</vt:lpstr>
      <vt:lpstr>Пастель</vt:lpstr>
      <vt:lpstr>Диаграмма</vt:lpstr>
      <vt:lpstr>Презентация PowerPoint</vt:lpstr>
      <vt:lpstr>Цель проектной деятельности          </vt:lpstr>
      <vt:lpstr>               Проектная деятельность – это      </vt:lpstr>
      <vt:lpstr>Участники проекта делятся</vt:lpstr>
      <vt:lpstr>Темы проектов</vt:lpstr>
      <vt:lpstr>Этапы учебного проекта</vt:lpstr>
      <vt:lpstr>Результаты проектной деятельности </vt:lpstr>
      <vt:lpstr>Учитель </vt:lpstr>
      <vt:lpstr>Презентация PowerPoint</vt:lpstr>
    </vt:vector>
  </TitlesOfParts>
  <Company>VERYSEL-SERVIS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dc:creator>User</dc:creator>
  <cp:lastModifiedBy>1</cp:lastModifiedBy>
  <cp:revision>70</cp:revision>
  <dcterms:created xsi:type="dcterms:W3CDTF">2003-01-05T15:35:23Z</dcterms:created>
  <dcterms:modified xsi:type="dcterms:W3CDTF">2021-04-22T20:44:30Z</dcterms:modified>
</cp:coreProperties>
</file>