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0" r:id="rId3"/>
    <p:sldId id="303" r:id="rId4"/>
    <p:sldId id="308" r:id="rId5"/>
    <p:sldId id="309" r:id="rId6"/>
    <p:sldId id="302" r:id="rId7"/>
    <p:sldId id="306" r:id="rId8"/>
    <p:sldId id="307" r:id="rId9"/>
    <p:sldId id="301" r:id="rId10"/>
    <p:sldId id="29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05" r:id="rId25"/>
    <p:sldId id="323" r:id="rId26"/>
  </p:sldIdLst>
  <p:sldSz cx="9144000" cy="6858000" type="screen4x3"/>
  <p:notesSz cx="6808788" cy="98234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5EBFF"/>
    <a:srgbClr val="777777"/>
    <a:srgbClr val="DDDDDD"/>
    <a:srgbClr val="B2B2B2"/>
    <a:srgbClr val="990099"/>
    <a:srgbClr val="0ECEE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EEF11-44DD-4495-A718-62E12FD9A77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04FEAE-BB3E-4DB6-88A3-AFE56360DC3F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МХК</a:t>
          </a:r>
          <a:endParaRPr lang="ru-RU" sz="2400" b="1" i="1" dirty="0">
            <a:solidFill>
              <a:schemeClr val="tx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BAC7C0-2D58-4498-B12E-32624CF17649}" type="parTrans" cxnId="{54067E36-0FC1-40DF-B13E-BF4A0F5DA298}">
      <dgm:prSet/>
      <dgm:spPr/>
      <dgm:t>
        <a:bodyPr/>
        <a:lstStyle/>
        <a:p>
          <a:endParaRPr lang="ru-RU"/>
        </a:p>
      </dgm:t>
    </dgm:pt>
    <dgm:pt modelId="{13FA6502-84A5-480C-AE64-CD9ACCD651EB}" type="sibTrans" cxnId="{54067E36-0FC1-40DF-B13E-BF4A0F5DA298}">
      <dgm:prSet/>
      <dgm:spPr/>
      <dgm:t>
        <a:bodyPr/>
        <a:lstStyle/>
        <a:p>
          <a:endParaRPr lang="ru-RU"/>
        </a:p>
      </dgm:t>
    </dgm:pt>
    <dgm:pt modelId="{6E989552-748B-4450-B8EE-38CF8A62C688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История</a:t>
          </a:r>
          <a:r>
            <a:rPr lang="ru-RU" sz="2800" b="1" i="1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800" b="1" i="1" dirty="0">
            <a:solidFill>
              <a:schemeClr val="tx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82E284-17D1-4A26-B742-E837C99C0A1A}" type="parTrans" cxnId="{5D55ADA6-9DF5-40D5-B647-A76FE502FDEE}">
      <dgm:prSet/>
      <dgm:spPr/>
      <dgm:t>
        <a:bodyPr/>
        <a:lstStyle/>
        <a:p>
          <a:endParaRPr lang="ru-RU"/>
        </a:p>
      </dgm:t>
    </dgm:pt>
    <dgm:pt modelId="{FEE0734D-3982-4F44-805B-9430B26EA622}" type="sibTrans" cxnId="{5D55ADA6-9DF5-40D5-B647-A76FE502FDEE}">
      <dgm:prSet/>
      <dgm:spPr/>
      <dgm:t>
        <a:bodyPr/>
        <a:lstStyle/>
        <a:p>
          <a:endParaRPr lang="ru-RU"/>
        </a:p>
      </dgm:t>
    </dgm:pt>
    <dgm:pt modelId="{C03093DD-5857-4F6F-8680-360B20793708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Музыка</a:t>
          </a:r>
          <a:endParaRPr lang="ru-RU" sz="2400" b="1" i="1" dirty="0">
            <a:solidFill>
              <a:schemeClr val="tx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2B04F7-4810-4500-95C5-867E525EB875}" type="parTrans" cxnId="{D5DCDF19-9908-4794-AE47-CB791C8F103B}">
      <dgm:prSet/>
      <dgm:spPr/>
      <dgm:t>
        <a:bodyPr/>
        <a:lstStyle/>
        <a:p>
          <a:endParaRPr lang="ru-RU"/>
        </a:p>
      </dgm:t>
    </dgm:pt>
    <dgm:pt modelId="{10A78DC9-DD6D-4548-ACF2-1A1B2D99398D}" type="sibTrans" cxnId="{D5DCDF19-9908-4794-AE47-CB791C8F103B}">
      <dgm:prSet/>
      <dgm:spPr/>
      <dgm:t>
        <a:bodyPr/>
        <a:lstStyle/>
        <a:p>
          <a:endParaRPr lang="ru-RU"/>
        </a:p>
      </dgm:t>
    </dgm:pt>
    <dgm:pt modelId="{8B68DCDC-364C-469D-A984-BA16356049F2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Литература </a:t>
          </a:r>
          <a:endParaRPr lang="ru-RU" sz="2400" b="1" i="1" dirty="0">
            <a:solidFill>
              <a:schemeClr val="tx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F97574-2A07-40CB-AB03-B05475C17D8F}" type="parTrans" cxnId="{D82B1822-5707-4952-8D3D-0F82AAD3BEDC}">
      <dgm:prSet/>
      <dgm:spPr/>
      <dgm:t>
        <a:bodyPr/>
        <a:lstStyle/>
        <a:p>
          <a:endParaRPr lang="ru-RU"/>
        </a:p>
      </dgm:t>
    </dgm:pt>
    <dgm:pt modelId="{1763DB1B-00FF-4EC8-A824-6CFF0B281E1A}" type="sibTrans" cxnId="{D82B1822-5707-4952-8D3D-0F82AAD3BEDC}">
      <dgm:prSet/>
      <dgm:spPr/>
      <dgm:t>
        <a:bodyPr/>
        <a:lstStyle/>
        <a:p>
          <a:endParaRPr lang="ru-RU"/>
        </a:p>
      </dgm:t>
    </dgm:pt>
    <dgm:pt modelId="{88710EBA-33A9-4E64-BDE2-0AE2A7A4D77F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  <a:endParaRPr lang="ru-RU" sz="2400" b="1" i="1" dirty="0">
            <a:solidFill>
              <a:schemeClr val="tx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9D424B-9C02-4B97-B22F-0F5C4EECEF15}" type="parTrans" cxnId="{0EBD506E-0786-4114-904B-BB19887A0340}">
      <dgm:prSet/>
      <dgm:spPr/>
      <dgm:t>
        <a:bodyPr/>
        <a:lstStyle/>
        <a:p>
          <a:endParaRPr lang="ru-RU"/>
        </a:p>
      </dgm:t>
    </dgm:pt>
    <dgm:pt modelId="{399994D7-CFF0-454B-935B-15747E39226C}" type="sibTrans" cxnId="{0EBD506E-0786-4114-904B-BB19887A0340}">
      <dgm:prSet/>
      <dgm:spPr/>
      <dgm:t>
        <a:bodyPr/>
        <a:lstStyle/>
        <a:p>
          <a:endParaRPr lang="ru-RU"/>
        </a:p>
      </dgm:t>
    </dgm:pt>
    <dgm:pt modelId="{F9EAD110-1564-4E04-A994-794AA49CF5CE}">
      <dgm:prSet custT="1"/>
      <dgm:spPr/>
      <dgm:t>
        <a:bodyPr/>
        <a:lstStyle/>
        <a:p>
          <a:r>
            <a:rPr lang="ru-RU" sz="2400" b="1" i="1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Логика </a:t>
          </a:r>
          <a:endParaRPr lang="ru-RU" sz="2400" b="1" i="1" dirty="0">
            <a:solidFill>
              <a:schemeClr val="tx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CB2996-7EE1-4B2B-8D9B-B9839E2E099F}" type="parTrans" cxnId="{72B2536B-F45E-405A-BF14-30D86BCE0D60}">
      <dgm:prSet/>
      <dgm:spPr/>
      <dgm:t>
        <a:bodyPr/>
        <a:lstStyle/>
        <a:p>
          <a:endParaRPr lang="ru-RU"/>
        </a:p>
      </dgm:t>
    </dgm:pt>
    <dgm:pt modelId="{BEAAF5ED-CE13-4882-BF96-8EC4F37E8E0F}" type="sibTrans" cxnId="{72B2536B-F45E-405A-BF14-30D86BCE0D60}">
      <dgm:prSet/>
      <dgm:spPr/>
      <dgm:t>
        <a:bodyPr/>
        <a:lstStyle/>
        <a:p>
          <a:endParaRPr lang="ru-RU"/>
        </a:p>
      </dgm:t>
    </dgm:pt>
    <dgm:pt modelId="{2FE98750-521B-415C-BEE0-B44EC0903493}">
      <dgm:prSet custT="1"/>
      <dgm:spPr/>
      <dgm:t>
        <a:bodyPr/>
        <a:lstStyle/>
        <a:p>
          <a:r>
            <a:rPr lang="ru-RU" sz="2400" b="1" i="1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Информатика</a:t>
          </a:r>
          <a:endParaRPr lang="ru-RU" sz="2400" b="1" i="1" dirty="0">
            <a:solidFill>
              <a:schemeClr val="tx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2EC5C-2EF7-4B18-A7BF-D48B5262AD5B}" type="parTrans" cxnId="{0FDE4CFB-AB85-4BBA-9946-9D3719C4E9FC}">
      <dgm:prSet/>
      <dgm:spPr/>
      <dgm:t>
        <a:bodyPr/>
        <a:lstStyle/>
        <a:p>
          <a:endParaRPr lang="ru-RU"/>
        </a:p>
      </dgm:t>
    </dgm:pt>
    <dgm:pt modelId="{CC713CFC-B10B-47CC-AB30-B3D8604BE69E}" type="sibTrans" cxnId="{0FDE4CFB-AB85-4BBA-9946-9D3719C4E9FC}">
      <dgm:prSet/>
      <dgm:spPr/>
      <dgm:t>
        <a:bodyPr/>
        <a:lstStyle/>
        <a:p>
          <a:endParaRPr lang="ru-RU"/>
        </a:p>
      </dgm:t>
    </dgm:pt>
    <dgm:pt modelId="{98B2BDBC-0AE3-43ED-8B67-31D9E43AD845}">
      <dgm:prSet custT="1"/>
      <dgm:spPr/>
      <dgm:t>
        <a:bodyPr/>
        <a:lstStyle/>
        <a:p>
          <a:r>
            <a:rPr lang="ru-RU" sz="2400" b="1" i="1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Краеведение</a:t>
          </a:r>
          <a:endParaRPr lang="ru-RU" sz="2400" b="1" i="1" dirty="0">
            <a:solidFill>
              <a:schemeClr val="tx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BF0307-CD9A-46A2-A7FA-93C1201E9992}" type="parTrans" cxnId="{110E8822-F19B-4C09-B078-AB4E9E26936F}">
      <dgm:prSet/>
      <dgm:spPr/>
      <dgm:t>
        <a:bodyPr/>
        <a:lstStyle/>
        <a:p>
          <a:endParaRPr lang="ru-RU"/>
        </a:p>
      </dgm:t>
    </dgm:pt>
    <dgm:pt modelId="{0AF56A4A-9BEC-4CB7-BF24-8C81447734B3}" type="sibTrans" cxnId="{110E8822-F19B-4C09-B078-AB4E9E26936F}">
      <dgm:prSet/>
      <dgm:spPr/>
      <dgm:t>
        <a:bodyPr/>
        <a:lstStyle/>
        <a:p>
          <a:endParaRPr lang="ru-RU"/>
        </a:p>
      </dgm:t>
    </dgm:pt>
    <dgm:pt modelId="{C02DB5B3-CD53-4998-B50D-B52311BD4C58}" type="pres">
      <dgm:prSet presAssocID="{6AEEEF11-44DD-4495-A718-62E12FD9A77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9B90F4-6E24-4E9E-A018-35ACC5C14D4A}" type="pres">
      <dgm:prSet presAssocID="{6D04FEAE-BB3E-4DB6-88A3-AFE56360DC3F}" presName="node" presStyleLbl="node1" presStyleIdx="0" presStyleCnt="8" custScaleX="226319" custRadScaleRad="104966" custRadScaleInc="-37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CF519-BA98-4D55-9D33-E1F00E721464}" type="pres">
      <dgm:prSet presAssocID="{6D04FEAE-BB3E-4DB6-88A3-AFE56360DC3F}" presName="spNode" presStyleCnt="0"/>
      <dgm:spPr/>
    </dgm:pt>
    <dgm:pt modelId="{ED53A408-31BA-41E2-8BBF-685D10BB4A1D}" type="pres">
      <dgm:prSet presAssocID="{13FA6502-84A5-480C-AE64-CD9ACCD651EB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CFA6400-B393-4333-8F48-6909CB0EB16D}" type="pres">
      <dgm:prSet presAssocID="{6E989552-748B-4450-B8EE-38CF8A62C688}" presName="node" presStyleLbl="node1" presStyleIdx="1" presStyleCnt="8" custScaleX="238192" custRadScaleRad="102303" custRadScaleInc="65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90CA9-FC1E-4DA8-8A52-0B13B780571A}" type="pres">
      <dgm:prSet presAssocID="{6E989552-748B-4450-B8EE-38CF8A62C688}" presName="spNode" presStyleCnt="0"/>
      <dgm:spPr/>
    </dgm:pt>
    <dgm:pt modelId="{78E3D8F7-CD28-477E-913C-78EA781E91A9}" type="pres">
      <dgm:prSet presAssocID="{FEE0734D-3982-4F44-805B-9430B26EA622}" presName="sibTrans" presStyleLbl="sibTrans1D1" presStyleIdx="1" presStyleCnt="8"/>
      <dgm:spPr/>
      <dgm:t>
        <a:bodyPr/>
        <a:lstStyle/>
        <a:p>
          <a:endParaRPr lang="ru-RU"/>
        </a:p>
      </dgm:t>
    </dgm:pt>
    <dgm:pt modelId="{4560AACF-B45B-4BFB-BCC9-873CB0BD1175}" type="pres">
      <dgm:prSet presAssocID="{2FE98750-521B-415C-BEE0-B44EC0903493}" presName="node" presStyleLbl="node1" presStyleIdx="2" presStyleCnt="8" custScaleX="249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8950D-1E18-4D11-ADED-45094D186A8C}" type="pres">
      <dgm:prSet presAssocID="{2FE98750-521B-415C-BEE0-B44EC0903493}" presName="spNode" presStyleCnt="0"/>
      <dgm:spPr/>
    </dgm:pt>
    <dgm:pt modelId="{515B087A-0A70-4FEB-B76B-37BD4D7750A6}" type="pres">
      <dgm:prSet presAssocID="{CC713CFC-B10B-47CC-AB30-B3D8604BE69E}" presName="sibTrans" presStyleLbl="sibTrans1D1" presStyleIdx="2" presStyleCnt="8"/>
      <dgm:spPr/>
      <dgm:t>
        <a:bodyPr/>
        <a:lstStyle/>
        <a:p>
          <a:endParaRPr lang="ru-RU"/>
        </a:p>
      </dgm:t>
    </dgm:pt>
    <dgm:pt modelId="{A515C59A-B8E9-4E00-B3DF-A22BF11FE6F2}" type="pres">
      <dgm:prSet presAssocID="{F9EAD110-1564-4E04-A994-794AA49CF5CE}" presName="node" presStyleLbl="node1" presStyleIdx="3" presStyleCnt="8" custScaleX="200454" custRadScaleRad="101105" custRadScaleInc="-64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EE18A-2548-4D53-A74D-743E4E15A583}" type="pres">
      <dgm:prSet presAssocID="{F9EAD110-1564-4E04-A994-794AA49CF5CE}" presName="spNode" presStyleCnt="0"/>
      <dgm:spPr/>
    </dgm:pt>
    <dgm:pt modelId="{1D42D4B4-9542-4190-A85C-17D967195182}" type="pres">
      <dgm:prSet presAssocID="{BEAAF5ED-CE13-4882-BF96-8EC4F37E8E0F}" presName="sibTrans" presStyleLbl="sibTrans1D1" presStyleIdx="3" presStyleCnt="8"/>
      <dgm:spPr/>
      <dgm:t>
        <a:bodyPr/>
        <a:lstStyle/>
        <a:p>
          <a:endParaRPr lang="ru-RU"/>
        </a:p>
      </dgm:t>
    </dgm:pt>
    <dgm:pt modelId="{118AE96E-CF73-4B7F-A563-EF728C93E478}" type="pres">
      <dgm:prSet presAssocID="{C03093DD-5857-4F6F-8680-360B20793708}" presName="node" presStyleLbl="node1" presStyleIdx="4" presStyleCnt="8" custScaleX="184599" custRadScaleRad="101302" custRadScaleInc="22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21367-7476-4FD6-BB0A-FEA709CB000C}" type="pres">
      <dgm:prSet presAssocID="{C03093DD-5857-4F6F-8680-360B20793708}" presName="spNode" presStyleCnt="0"/>
      <dgm:spPr/>
    </dgm:pt>
    <dgm:pt modelId="{F624828C-CB6F-4454-91A4-9AF7DBE2C869}" type="pres">
      <dgm:prSet presAssocID="{10A78DC9-DD6D-4548-ACF2-1A1B2D99398D}" presName="sibTrans" presStyleLbl="sibTrans1D1" presStyleIdx="4" presStyleCnt="8"/>
      <dgm:spPr/>
      <dgm:t>
        <a:bodyPr/>
        <a:lstStyle/>
        <a:p>
          <a:endParaRPr lang="ru-RU"/>
        </a:p>
      </dgm:t>
    </dgm:pt>
    <dgm:pt modelId="{410C28B9-1598-47B2-8783-628FC6497C1A}" type="pres">
      <dgm:prSet presAssocID="{98B2BDBC-0AE3-43ED-8B67-31D9E43AD845}" presName="node" presStyleLbl="node1" presStyleIdx="5" presStyleCnt="8" custScaleX="241845" custRadScaleRad="114104" custRadScaleInc="88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44EF3-15FB-4261-A3D9-07566C63259A}" type="pres">
      <dgm:prSet presAssocID="{98B2BDBC-0AE3-43ED-8B67-31D9E43AD845}" presName="spNode" presStyleCnt="0"/>
      <dgm:spPr/>
    </dgm:pt>
    <dgm:pt modelId="{90B1A6E6-F92A-4CFE-BCBB-35BD3DB5684F}" type="pres">
      <dgm:prSet presAssocID="{0AF56A4A-9BEC-4CB7-BF24-8C81447734B3}" presName="sibTrans" presStyleLbl="sibTrans1D1" presStyleIdx="5" presStyleCnt="8"/>
      <dgm:spPr/>
      <dgm:t>
        <a:bodyPr/>
        <a:lstStyle/>
        <a:p>
          <a:endParaRPr lang="ru-RU"/>
        </a:p>
      </dgm:t>
    </dgm:pt>
    <dgm:pt modelId="{C16F8BD8-321B-4C7C-BDC5-77D349E0A3C2}" type="pres">
      <dgm:prSet presAssocID="{8B68DCDC-364C-469D-A984-BA16356049F2}" presName="node" presStyleLbl="node1" presStyleIdx="6" presStyleCnt="8" custScaleX="248627" custRadScaleRad="112796" custRadScaleInc="-17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49AC9-C1D1-43F5-BCD0-011635FCCFFE}" type="pres">
      <dgm:prSet presAssocID="{8B68DCDC-364C-469D-A984-BA16356049F2}" presName="spNode" presStyleCnt="0"/>
      <dgm:spPr/>
    </dgm:pt>
    <dgm:pt modelId="{75122C01-E79A-403D-8060-D348CFB48F7E}" type="pres">
      <dgm:prSet presAssocID="{1763DB1B-00FF-4EC8-A824-6CFF0B281E1A}" presName="sibTrans" presStyleLbl="sibTrans1D1" presStyleIdx="6" presStyleCnt="8"/>
      <dgm:spPr/>
      <dgm:t>
        <a:bodyPr/>
        <a:lstStyle/>
        <a:p>
          <a:endParaRPr lang="ru-RU"/>
        </a:p>
      </dgm:t>
    </dgm:pt>
    <dgm:pt modelId="{61581D62-133C-4704-B7E6-A14D6F74B7A4}" type="pres">
      <dgm:prSet presAssocID="{88710EBA-33A9-4E64-BDE2-0AE2A7A4D77F}" presName="node" presStyleLbl="node1" presStyleIdx="7" presStyleCnt="8" custScaleX="235363" custRadScaleRad="110962" custRadScaleInc="-109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ED8CB-BCF4-4D5C-A300-5208360EA9B2}" type="pres">
      <dgm:prSet presAssocID="{88710EBA-33A9-4E64-BDE2-0AE2A7A4D77F}" presName="spNode" presStyleCnt="0"/>
      <dgm:spPr/>
    </dgm:pt>
    <dgm:pt modelId="{962F8277-864C-4842-9B7A-5CD12C54112A}" type="pres">
      <dgm:prSet presAssocID="{399994D7-CFF0-454B-935B-15747E39226C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F540B53-84D0-4294-B2BE-A1BE21827078}" type="presOf" srcId="{CC713CFC-B10B-47CC-AB30-B3D8604BE69E}" destId="{515B087A-0A70-4FEB-B76B-37BD4D7750A6}" srcOrd="0" destOrd="0" presId="urn:microsoft.com/office/officeart/2005/8/layout/cycle6"/>
    <dgm:cxn modelId="{0FDE4CFB-AB85-4BBA-9946-9D3719C4E9FC}" srcId="{6AEEEF11-44DD-4495-A718-62E12FD9A77E}" destId="{2FE98750-521B-415C-BEE0-B44EC0903493}" srcOrd="2" destOrd="0" parTransId="{7E12EC5C-2EF7-4B18-A7BF-D48B5262AD5B}" sibTransId="{CC713CFC-B10B-47CC-AB30-B3D8604BE69E}"/>
    <dgm:cxn modelId="{7EBA7F85-2B19-4629-B5AC-1B5092B7458C}" type="presOf" srcId="{13FA6502-84A5-480C-AE64-CD9ACCD651EB}" destId="{ED53A408-31BA-41E2-8BBF-685D10BB4A1D}" srcOrd="0" destOrd="0" presId="urn:microsoft.com/office/officeart/2005/8/layout/cycle6"/>
    <dgm:cxn modelId="{BC793885-BF0B-4BD9-A35B-340523253FD6}" type="presOf" srcId="{6AEEEF11-44DD-4495-A718-62E12FD9A77E}" destId="{C02DB5B3-CD53-4998-B50D-B52311BD4C58}" srcOrd="0" destOrd="0" presId="urn:microsoft.com/office/officeart/2005/8/layout/cycle6"/>
    <dgm:cxn modelId="{C0901693-D14A-47FA-B339-F5821AFD7B4E}" type="presOf" srcId="{8B68DCDC-364C-469D-A984-BA16356049F2}" destId="{C16F8BD8-321B-4C7C-BDC5-77D349E0A3C2}" srcOrd="0" destOrd="0" presId="urn:microsoft.com/office/officeart/2005/8/layout/cycle6"/>
    <dgm:cxn modelId="{54067E36-0FC1-40DF-B13E-BF4A0F5DA298}" srcId="{6AEEEF11-44DD-4495-A718-62E12FD9A77E}" destId="{6D04FEAE-BB3E-4DB6-88A3-AFE56360DC3F}" srcOrd="0" destOrd="0" parTransId="{A6BAC7C0-2D58-4498-B12E-32624CF17649}" sibTransId="{13FA6502-84A5-480C-AE64-CD9ACCD651EB}"/>
    <dgm:cxn modelId="{0F354B9E-5683-4A09-9C49-C3FC2960081E}" type="presOf" srcId="{399994D7-CFF0-454B-935B-15747E39226C}" destId="{962F8277-864C-4842-9B7A-5CD12C54112A}" srcOrd="0" destOrd="0" presId="urn:microsoft.com/office/officeart/2005/8/layout/cycle6"/>
    <dgm:cxn modelId="{72B2536B-F45E-405A-BF14-30D86BCE0D60}" srcId="{6AEEEF11-44DD-4495-A718-62E12FD9A77E}" destId="{F9EAD110-1564-4E04-A994-794AA49CF5CE}" srcOrd="3" destOrd="0" parTransId="{EECB2996-7EE1-4B2B-8D9B-B9839E2E099F}" sibTransId="{BEAAF5ED-CE13-4882-BF96-8EC4F37E8E0F}"/>
    <dgm:cxn modelId="{CB58247E-6532-4874-B123-59984C77DFD9}" type="presOf" srcId="{BEAAF5ED-CE13-4882-BF96-8EC4F37E8E0F}" destId="{1D42D4B4-9542-4190-A85C-17D967195182}" srcOrd="0" destOrd="0" presId="urn:microsoft.com/office/officeart/2005/8/layout/cycle6"/>
    <dgm:cxn modelId="{D82B1822-5707-4952-8D3D-0F82AAD3BEDC}" srcId="{6AEEEF11-44DD-4495-A718-62E12FD9A77E}" destId="{8B68DCDC-364C-469D-A984-BA16356049F2}" srcOrd="6" destOrd="0" parTransId="{C1F97574-2A07-40CB-AB03-B05475C17D8F}" sibTransId="{1763DB1B-00FF-4EC8-A824-6CFF0B281E1A}"/>
    <dgm:cxn modelId="{AA776B1D-E4C5-43C5-85BE-C822AD549C35}" type="presOf" srcId="{98B2BDBC-0AE3-43ED-8B67-31D9E43AD845}" destId="{410C28B9-1598-47B2-8783-628FC6497C1A}" srcOrd="0" destOrd="0" presId="urn:microsoft.com/office/officeart/2005/8/layout/cycle6"/>
    <dgm:cxn modelId="{AE95C796-B2AB-44C3-BA77-370A60EC34DB}" type="presOf" srcId="{1763DB1B-00FF-4EC8-A824-6CFF0B281E1A}" destId="{75122C01-E79A-403D-8060-D348CFB48F7E}" srcOrd="0" destOrd="0" presId="urn:microsoft.com/office/officeart/2005/8/layout/cycle6"/>
    <dgm:cxn modelId="{98D5D625-5D3A-47F0-B338-6F19245BDC84}" type="presOf" srcId="{2FE98750-521B-415C-BEE0-B44EC0903493}" destId="{4560AACF-B45B-4BFB-BCC9-873CB0BD1175}" srcOrd="0" destOrd="0" presId="urn:microsoft.com/office/officeart/2005/8/layout/cycle6"/>
    <dgm:cxn modelId="{5F759250-278D-4119-8D2A-E1A83D456509}" type="presOf" srcId="{FEE0734D-3982-4F44-805B-9430B26EA622}" destId="{78E3D8F7-CD28-477E-913C-78EA781E91A9}" srcOrd="0" destOrd="0" presId="urn:microsoft.com/office/officeart/2005/8/layout/cycle6"/>
    <dgm:cxn modelId="{15FF98DA-2773-42A3-AB29-F43EAC04E252}" type="presOf" srcId="{F9EAD110-1564-4E04-A994-794AA49CF5CE}" destId="{A515C59A-B8E9-4E00-B3DF-A22BF11FE6F2}" srcOrd="0" destOrd="0" presId="urn:microsoft.com/office/officeart/2005/8/layout/cycle6"/>
    <dgm:cxn modelId="{170712C3-1615-426E-A439-82BE94DEB206}" type="presOf" srcId="{C03093DD-5857-4F6F-8680-360B20793708}" destId="{118AE96E-CF73-4B7F-A563-EF728C93E478}" srcOrd="0" destOrd="0" presId="urn:microsoft.com/office/officeart/2005/8/layout/cycle6"/>
    <dgm:cxn modelId="{0EBD506E-0786-4114-904B-BB19887A0340}" srcId="{6AEEEF11-44DD-4495-A718-62E12FD9A77E}" destId="{88710EBA-33A9-4E64-BDE2-0AE2A7A4D77F}" srcOrd="7" destOrd="0" parTransId="{0B9D424B-9C02-4B97-B22F-0F5C4EECEF15}" sibTransId="{399994D7-CFF0-454B-935B-15747E39226C}"/>
    <dgm:cxn modelId="{488CB008-1513-45E0-8CC6-64B80A9D2B28}" type="presOf" srcId="{6E989552-748B-4450-B8EE-38CF8A62C688}" destId="{1CFA6400-B393-4333-8F48-6909CB0EB16D}" srcOrd="0" destOrd="0" presId="urn:microsoft.com/office/officeart/2005/8/layout/cycle6"/>
    <dgm:cxn modelId="{1F59DC4E-290D-4040-BF17-6845656B854A}" type="presOf" srcId="{10A78DC9-DD6D-4548-ACF2-1A1B2D99398D}" destId="{F624828C-CB6F-4454-91A4-9AF7DBE2C869}" srcOrd="0" destOrd="0" presId="urn:microsoft.com/office/officeart/2005/8/layout/cycle6"/>
    <dgm:cxn modelId="{110E8822-F19B-4C09-B078-AB4E9E26936F}" srcId="{6AEEEF11-44DD-4495-A718-62E12FD9A77E}" destId="{98B2BDBC-0AE3-43ED-8B67-31D9E43AD845}" srcOrd="5" destOrd="0" parTransId="{43BF0307-CD9A-46A2-A7FA-93C1201E9992}" sibTransId="{0AF56A4A-9BEC-4CB7-BF24-8C81447734B3}"/>
    <dgm:cxn modelId="{4E534812-5417-4FE4-B78D-78A18BC6FCC6}" type="presOf" srcId="{88710EBA-33A9-4E64-BDE2-0AE2A7A4D77F}" destId="{61581D62-133C-4704-B7E6-A14D6F74B7A4}" srcOrd="0" destOrd="0" presId="urn:microsoft.com/office/officeart/2005/8/layout/cycle6"/>
    <dgm:cxn modelId="{0A3DD5BC-BEA9-41AB-A2A1-7D6C6BD9FBB1}" type="presOf" srcId="{0AF56A4A-9BEC-4CB7-BF24-8C81447734B3}" destId="{90B1A6E6-F92A-4CFE-BCBB-35BD3DB5684F}" srcOrd="0" destOrd="0" presId="urn:microsoft.com/office/officeart/2005/8/layout/cycle6"/>
    <dgm:cxn modelId="{D5DCDF19-9908-4794-AE47-CB791C8F103B}" srcId="{6AEEEF11-44DD-4495-A718-62E12FD9A77E}" destId="{C03093DD-5857-4F6F-8680-360B20793708}" srcOrd="4" destOrd="0" parTransId="{B62B04F7-4810-4500-95C5-867E525EB875}" sibTransId="{10A78DC9-DD6D-4548-ACF2-1A1B2D99398D}"/>
    <dgm:cxn modelId="{5D55ADA6-9DF5-40D5-B647-A76FE502FDEE}" srcId="{6AEEEF11-44DD-4495-A718-62E12FD9A77E}" destId="{6E989552-748B-4450-B8EE-38CF8A62C688}" srcOrd="1" destOrd="0" parTransId="{8E82E284-17D1-4A26-B742-E837C99C0A1A}" sibTransId="{FEE0734D-3982-4F44-805B-9430B26EA622}"/>
    <dgm:cxn modelId="{BAC86D29-E27B-44A4-AB8F-496BA1861198}" type="presOf" srcId="{6D04FEAE-BB3E-4DB6-88A3-AFE56360DC3F}" destId="{379B90F4-6E24-4E9E-A018-35ACC5C14D4A}" srcOrd="0" destOrd="0" presId="urn:microsoft.com/office/officeart/2005/8/layout/cycle6"/>
    <dgm:cxn modelId="{D3EBFB2C-DA05-41D0-97D5-EA11F0750A21}" type="presParOf" srcId="{C02DB5B3-CD53-4998-B50D-B52311BD4C58}" destId="{379B90F4-6E24-4E9E-A018-35ACC5C14D4A}" srcOrd="0" destOrd="0" presId="urn:microsoft.com/office/officeart/2005/8/layout/cycle6"/>
    <dgm:cxn modelId="{F39FDD58-7832-4EEA-80F9-768AB5A9F1DA}" type="presParOf" srcId="{C02DB5B3-CD53-4998-B50D-B52311BD4C58}" destId="{CA1CF519-BA98-4D55-9D33-E1F00E721464}" srcOrd="1" destOrd="0" presId="urn:microsoft.com/office/officeart/2005/8/layout/cycle6"/>
    <dgm:cxn modelId="{61DF3131-2510-4F3A-8DA9-1BC073679776}" type="presParOf" srcId="{C02DB5B3-CD53-4998-B50D-B52311BD4C58}" destId="{ED53A408-31BA-41E2-8BBF-685D10BB4A1D}" srcOrd="2" destOrd="0" presId="urn:microsoft.com/office/officeart/2005/8/layout/cycle6"/>
    <dgm:cxn modelId="{1024A379-B8D7-4CE7-8C65-D028CFD7CCB3}" type="presParOf" srcId="{C02DB5B3-CD53-4998-B50D-B52311BD4C58}" destId="{1CFA6400-B393-4333-8F48-6909CB0EB16D}" srcOrd="3" destOrd="0" presId="urn:microsoft.com/office/officeart/2005/8/layout/cycle6"/>
    <dgm:cxn modelId="{D8CCF20E-5508-4040-8E0C-FD0AADCC8ED4}" type="presParOf" srcId="{C02DB5B3-CD53-4998-B50D-B52311BD4C58}" destId="{4DC90CA9-FC1E-4DA8-8A52-0B13B780571A}" srcOrd="4" destOrd="0" presId="urn:microsoft.com/office/officeart/2005/8/layout/cycle6"/>
    <dgm:cxn modelId="{B694774E-C34B-4E1A-A2DF-E54AF7E0645C}" type="presParOf" srcId="{C02DB5B3-CD53-4998-B50D-B52311BD4C58}" destId="{78E3D8F7-CD28-477E-913C-78EA781E91A9}" srcOrd="5" destOrd="0" presId="urn:microsoft.com/office/officeart/2005/8/layout/cycle6"/>
    <dgm:cxn modelId="{B4783400-7C87-4114-992F-AACC18E6F46E}" type="presParOf" srcId="{C02DB5B3-CD53-4998-B50D-B52311BD4C58}" destId="{4560AACF-B45B-4BFB-BCC9-873CB0BD1175}" srcOrd="6" destOrd="0" presId="urn:microsoft.com/office/officeart/2005/8/layout/cycle6"/>
    <dgm:cxn modelId="{84818B4E-70E4-4275-8B99-A613165C0E23}" type="presParOf" srcId="{C02DB5B3-CD53-4998-B50D-B52311BD4C58}" destId="{9BB8950D-1E18-4D11-ADED-45094D186A8C}" srcOrd="7" destOrd="0" presId="urn:microsoft.com/office/officeart/2005/8/layout/cycle6"/>
    <dgm:cxn modelId="{AA57AAA8-E654-494F-9EB0-C965B0AF970B}" type="presParOf" srcId="{C02DB5B3-CD53-4998-B50D-B52311BD4C58}" destId="{515B087A-0A70-4FEB-B76B-37BD4D7750A6}" srcOrd="8" destOrd="0" presId="urn:microsoft.com/office/officeart/2005/8/layout/cycle6"/>
    <dgm:cxn modelId="{173EB0DF-E0C9-4186-A46A-2ADDCBA5397D}" type="presParOf" srcId="{C02DB5B3-CD53-4998-B50D-B52311BD4C58}" destId="{A515C59A-B8E9-4E00-B3DF-A22BF11FE6F2}" srcOrd="9" destOrd="0" presId="urn:microsoft.com/office/officeart/2005/8/layout/cycle6"/>
    <dgm:cxn modelId="{427D31E1-7635-4968-95BD-AA04C548B811}" type="presParOf" srcId="{C02DB5B3-CD53-4998-B50D-B52311BD4C58}" destId="{9B4EE18A-2548-4D53-A74D-743E4E15A583}" srcOrd="10" destOrd="0" presId="urn:microsoft.com/office/officeart/2005/8/layout/cycle6"/>
    <dgm:cxn modelId="{92A8BA18-1CF1-472A-B7F1-76BAFCB6A746}" type="presParOf" srcId="{C02DB5B3-CD53-4998-B50D-B52311BD4C58}" destId="{1D42D4B4-9542-4190-A85C-17D967195182}" srcOrd="11" destOrd="0" presId="urn:microsoft.com/office/officeart/2005/8/layout/cycle6"/>
    <dgm:cxn modelId="{9F13FF3C-6D88-4F31-A507-D1A47EFBB268}" type="presParOf" srcId="{C02DB5B3-CD53-4998-B50D-B52311BD4C58}" destId="{118AE96E-CF73-4B7F-A563-EF728C93E478}" srcOrd="12" destOrd="0" presId="urn:microsoft.com/office/officeart/2005/8/layout/cycle6"/>
    <dgm:cxn modelId="{02CF73D5-21BB-4980-8ADC-E33E9723A40E}" type="presParOf" srcId="{C02DB5B3-CD53-4998-B50D-B52311BD4C58}" destId="{4C521367-7476-4FD6-BB0A-FEA709CB000C}" srcOrd="13" destOrd="0" presId="urn:microsoft.com/office/officeart/2005/8/layout/cycle6"/>
    <dgm:cxn modelId="{C0BE0FE0-2ED7-4445-B710-9AEA13D1FEDA}" type="presParOf" srcId="{C02DB5B3-CD53-4998-B50D-B52311BD4C58}" destId="{F624828C-CB6F-4454-91A4-9AF7DBE2C869}" srcOrd="14" destOrd="0" presId="urn:microsoft.com/office/officeart/2005/8/layout/cycle6"/>
    <dgm:cxn modelId="{90D6087A-F118-4F09-8A87-1B4211704563}" type="presParOf" srcId="{C02DB5B3-CD53-4998-B50D-B52311BD4C58}" destId="{410C28B9-1598-47B2-8783-628FC6497C1A}" srcOrd="15" destOrd="0" presId="urn:microsoft.com/office/officeart/2005/8/layout/cycle6"/>
    <dgm:cxn modelId="{4BF46DDE-418A-4E43-8862-1064278622AE}" type="presParOf" srcId="{C02DB5B3-CD53-4998-B50D-B52311BD4C58}" destId="{30D44EF3-15FB-4261-A3D9-07566C63259A}" srcOrd="16" destOrd="0" presId="urn:microsoft.com/office/officeart/2005/8/layout/cycle6"/>
    <dgm:cxn modelId="{8425E181-9DEF-4EDD-B7E8-3D611A255FA5}" type="presParOf" srcId="{C02DB5B3-CD53-4998-B50D-B52311BD4C58}" destId="{90B1A6E6-F92A-4CFE-BCBB-35BD3DB5684F}" srcOrd="17" destOrd="0" presId="urn:microsoft.com/office/officeart/2005/8/layout/cycle6"/>
    <dgm:cxn modelId="{A299FC58-55F7-4F10-BE0A-5FD52BD7C9F3}" type="presParOf" srcId="{C02DB5B3-CD53-4998-B50D-B52311BD4C58}" destId="{C16F8BD8-321B-4C7C-BDC5-77D349E0A3C2}" srcOrd="18" destOrd="0" presId="urn:microsoft.com/office/officeart/2005/8/layout/cycle6"/>
    <dgm:cxn modelId="{70AB2788-B91C-448B-BA5C-A7DA3C41D071}" type="presParOf" srcId="{C02DB5B3-CD53-4998-B50D-B52311BD4C58}" destId="{8D849AC9-C1D1-43F5-BCD0-011635FCCFFE}" srcOrd="19" destOrd="0" presId="urn:microsoft.com/office/officeart/2005/8/layout/cycle6"/>
    <dgm:cxn modelId="{A9010CDD-C0C2-407C-A8A0-37EBE8ED44FB}" type="presParOf" srcId="{C02DB5B3-CD53-4998-B50D-B52311BD4C58}" destId="{75122C01-E79A-403D-8060-D348CFB48F7E}" srcOrd="20" destOrd="0" presId="urn:microsoft.com/office/officeart/2005/8/layout/cycle6"/>
    <dgm:cxn modelId="{325BAD0E-ED5D-4613-8DD0-DF85FCA7636D}" type="presParOf" srcId="{C02DB5B3-CD53-4998-B50D-B52311BD4C58}" destId="{61581D62-133C-4704-B7E6-A14D6F74B7A4}" srcOrd="21" destOrd="0" presId="urn:microsoft.com/office/officeart/2005/8/layout/cycle6"/>
    <dgm:cxn modelId="{C7B43060-E14A-491D-AC25-D57ECB822AC4}" type="presParOf" srcId="{C02DB5B3-CD53-4998-B50D-B52311BD4C58}" destId="{A00ED8CB-BCF4-4D5C-A300-5208360EA9B2}" srcOrd="22" destOrd="0" presId="urn:microsoft.com/office/officeart/2005/8/layout/cycle6"/>
    <dgm:cxn modelId="{E82B51A6-B826-4F65-A6DB-94AA0B7CC16D}" type="presParOf" srcId="{C02DB5B3-CD53-4998-B50D-B52311BD4C58}" destId="{962F8277-864C-4842-9B7A-5CD12C54112A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9B90F4-6E24-4E9E-A018-35ACC5C14D4A}">
      <dsp:nvSpPr>
        <dsp:cNvPr id="0" name=""/>
        <dsp:cNvSpPr/>
      </dsp:nvSpPr>
      <dsp:spPr>
        <a:xfrm>
          <a:off x="2950404" y="0"/>
          <a:ext cx="2091311" cy="600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МХК</a:t>
          </a:r>
          <a:endParaRPr lang="ru-RU" sz="2400" b="1" i="1" kern="1200" dirty="0">
            <a:solidFill>
              <a:schemeClr val="tx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0404" y="0"/>
        <a:ext cx="2091311" cy="600635"/>
      </dsp:txXfrm>
    </dsp:sp>
    <dsp:sp modelId="{ED53A408-31BA-41E2-8BBF-685D10BB4A1D}">
      <dsp:nvSpPr>
        <dsp:cNvPr id="0" name=""/>
        <dsp:cNvSpPr/>
      </dsp:nvSpPr>
      <dsp:spPr>
        <a:xfrm>
          <a:off x="2223980" y="326965"/>
          <a:ext cx="4169924" cy="4169924"/>
        </a:xfrm>
        <a:custGeom>
          <a:avLst/>
          <a:gdLst/>
          <a:ahLst/>
          <a:cxnLst/>
          <a:rect l="0" t="0" r="0" b="0"/>
          <a:pathLst>
            <a:path>
              <a:moveTo>
                <a:pt x="2824910" y="135720"/>
              </a:moveTo>
              <a:arcTo wR="2084962" hR="2084962" stAng="17447232" swAng="12465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A6400-B393-4333-8F48-6909CB0EB16D}">
      <dsp:nvSpPr>
        <dsp:cNvPr id="0" name=""/>
        <dsp:cNvSpPr/>
      </dsp:nvSpPr>
      <dsp:spPr>
        <a:xfrm>
          <a:off x="4854280" y="857010"/>
          <a:ext cx="2201024" cy="600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История</a:t>
          </a:r>
          <a:r>
            <a:rPr lang="ru-RU" sz="2800" b="1" i="1" kern="1200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800" b="1" i="1" kern="1200" dirty="0">
            <a:solidFill>
              <a:schemeClr val="tx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54280" y="857010"/>
        <a:ext cx="2201024" cy="600635"/>
      </dsp:txXfrm>
    </dsp:sp>
    <dsp:sp modelId="{78E3D8F7-CD28-477E-913C-78EA781E91A9}">
      <dsp:nvSpPr>
        <dsp:cNvPr id="0" name=""/>
        <dsp:cNvSpPr/>
      </dsp:nvSpPr>
      <dsp:spPr>
        <a:xfrm>
          <a:off x="2110599" y="145640"/>
          <a:ext cx="4169924" cy="4169924"/>
        </a:xfrm>
        <a:custGeom>
          <a:avLst/>
          <a:gdLst/>
          <a:ahLst/>
          <a:cxnLst/>
          <a:rect l="0" t="0" r="0" b="0"/>
          <a:pathLst>
            <a:path>
              <a:moveTo>
                <a:pt x="4023736" y="1318006"/>
              </a:moveTo>
              <a:arcTo wR="2084962" hR="2084962" stAng="20305011" swAng="10478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0AACF-B45B-4BFB-BCC9-873CB0BD1175}">
      <dsp:nvSpPr>
        <dsp:cNvPr id="0" name=""/>
        <dsp:cNvSpPr/>
      </dsp:nvSpPr>
      <dsp:spPr>
        <a:xfrm>
          <a:off x="5143670" y="2087282"/>
          <a:ext cx="2307327" cy="600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Информатика</a:t>
          </a:r>
          <a:endParaRPr lang="ru-RU" sz="2400" b="1" i="1" kern="1200" dirty="0">
            <a:solidFill>
              <a:schemeClr val="tx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3670" y="2087282"/>
        <a:ext cx="2307327" cy="600635"/>
      </dsp:txXfrm>
    </dsp:sp>
    <dsp:sp modelId="{515B087A-0A70-4FEB-B76B-37BD4D7750A6}">
      <dsp:nvSpPr>
        <dsp:cNvPr id="0" name=""/>
        <dsp:cNvSpPr/>
      </dsp:nvSpPr>
      <dsp:spPr>
        <a:xfrm>
          <a:off x="2117845" y="377945"/>
          <a:ext cx="4169924" cy="4169924"/>
        </a:xfrm>
        <a:custGeom>
          <a:avLst/>
          <a:gdLst/>
          <a:ahLst/>
          <a:cxnLst/>
          <a:rect l="0" t="0" r="0" b="0"/>
          <a:pathLst>
            <a:path>
              <a:moveTo>
                <a:pt x="4157043" y="2316355"/>
              </a:moveTo>
              <a:arcTo wR="2084962" hR="2084962" stAng="382317" swAng="10419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5C59A-B8E9-4E00-B3DF-A22BF11FE6F2}">
      <dsp:nvSpPr>
        <dsp:cNvPr id="0" name=""/>
        <dsp:cNvSpPr/>
      </dsp:nvSpPr>
      <dsp:spPr>
        <a:xfrm>
          <a:off x="5004724" y="3308105"/>
          <a:ext cx="1852304" cy="600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Логика </a:t>
          </a:r>
          <a:endParaRPr lang="ru-RU" sz="2400" b="1" i="1" kern="1200" dirty="0">
            <a:solidFill>
              <a:schemeClr val="tx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04724" y="3308105"/>
        <a:ext cx="1852304" cy="600635"/>
      </dsp:txXfrm>
    </dsp:sp>
    <dsp:sp modelId="{1D42D4B4-9542-4190-A85C-17D967195182}">
      <dsp:nvSpPr>
        <dsp:cNvPr id="0" name=""/>
        <dsp:cNvSpPr/>
      </dsp:nvSpPr>
      <dsp:spPr>
        <a:xfrm>
          <a:off x="2170927" y="293291"/>
          <a:ext cx="4169924" cy="4169924"/>
        </a:xfrm>
        <a:custGeom>
          <a:avLst/>
          <a:gdLst/>
          <a:ahLst/>
          <a:cxnLst/>
          <a:rect l="0" t="0" r="0" b="0"/>
          <a:pathLst>
            <a:path>
              <a:moveTo>
                <a:pt x="3494565" y="3621218"/>
              </a:moveTo>
              <a:arcTo wR="2084962" hR="2084962" stAng="2847710" swAng="13855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AE96E-CF73-4B7F-A563-EF728C93E478}">
      <dsp:nvSpPr>
        <dsp:cNvPr id="0" name=""/>
        <dsp:cNvSpPr/>
      </dsp:nvSpPr>
      <dsp:spPr>
        <a:xfrm>
          <a:off x="3236154" y="4174564"/>
          <a:ext cx="1705795" cy="600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Музыка</a:t>
          </a:r>
          <a:endParaRPr lang="ru-RU" sz="2400" b="1" i="1" kern="1200" dirty="0">
            <a:solidFill>
              <a:schemeClr val="tx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36154" y="4174564"/>
        <a:ext cx="1705795" cy="600635"/>
      </dsp:txXfrm>
    </dsp:sp>
    <dsp:sp modelId="{F624828C-CB6F-4454-91A4-9AF7DBE2C869}">
      <dsp:nvSpPr>
        <dsp:cNvPr id="0" name=""/>
        <dsp:cNvSpPr/>
      </dsp:nvSpPr>
      <dsp:spPr>
        <a:xfrm>
          <a:off x="1427268" y="85075"/>
          <a:ext cx="4169924" cy="4169924"/>
        </a:xfrm>
        <a:custGeom>
          <a:avLst/>
          <a:gdLst/>
          <a:ahLst/>
          <a:cxnLst/>
          <a:rect l="0" t="0" r="0" b="0"/>
          <a:pathLst>
            <a:path>
              <a:moveTo>
                <a:pt x="1800174" y="4150382"/>
              </a:moveTo>
              <a:arcTo wR="2084962" hR="2084962" stAng="5871038" swAng="14314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C28B9-1598-47B2-8783-628FC6497C1A}">
      <dsp:nvSpPr>
        <dsp:cNvPr id="0" name=""/>
        <dsp:cNvSpPr/>
      </dsp:nvSpPr>
      <dsp:spPr>
        <a:xfrm>
          <a:off x="1071577" y="3338519"/>
          <a:ext cx="2234780" cy="600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Краеведение</a:t>
          </a:r>
          <a:endParaRPr lang="ru-RU" sz="2400" b="1" i="1" kern="1200" dirty="0">
            <a:solidFill>
              <a:schemeClr val="tx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71577" y="3338519"/>
        <a:ext cx="2234780" cy="600635"/>
      </dsp:txXfrm>
    </dsp:sp>
    <dsp:sp modelId="{90B1A6E6-F92A-4CFE-BCBB-35BD3DB5684F}">
      <dsp:nvSpPr>
        <dsp:cNvPr id="0" name=""/>
        <dsp:cNvSpPr/>
      </dsp:nvSpPr>
      <dsp:spPr>
        <a:xfrm>
          <a:off x="1883780" y="482341"/>
          <a:ext cx="4169924" cy="4169924"/>
        </a:xfrm>
        <a:custGeom>
          <a:avLst/>
          <a:gdLst/>
          <a:ahLst/>
          <a:cxnLst/>
          <a:rect l="0" t="0" r="0" b="0"/>
          <a:pathLst>
            <a:path>
              <a:moveTo>
                <a:pt x="145817" y="2850981"/>
              </a:moveTo>
              <a:arcTo wR="2084962" hR="2084962" stAng="9506670" swAng="9060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F8BD8-321B-4C7C-BDC5-77D349E0A3C2}">
      <dsp:nvSpPr>
        <dsp:cNvPr id="0" name=""/>
        <dsp:cNvSpPr/>
      </dsp:nvSpPr>
      <dsp:spPr>
        <a:xfrm>
          <a:off x="714385" y="2195512"/>
          <a:ext cx="2297449" cy="600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Литература </a:t>
          </a:r>
          <a:endParaRPr lang="ru-RU" sz="2400" b="1" i="1" kern="1200" dirty="0">
            <a:solidFill>
              <a:schemeClr val="tx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4385" y="2195512"/>
        <a:ext cx="2297449" cy="600635"/>
      </dsp:txXfrm>
    </dsp:sp>
    <dsp:sp modelId="{75122C01-E79A-403D-8060-D348CFB48F7E}">
      <dsp:nvSpPr>
        <dsp:cNvPr id="0" name=""/>
        <dsp:cNvSpPr/>
      </dsp:nvSpPr>
      <dsp:spPr>
        <a:xfrm>
          <a:off x="1852345" y="369405"/>
          <a:ext cx="4169924" cy="4169924"/>
        </a:xfrm>
        <a:custGeom>
          <a:avLst/>
          <a:gdLst/>
          <a:ahLst/>
          <a:cxnLst/>
          <a:rect l="0" t="0" r="0" b="0"/>
          <a:pathLst>
            <a:path>
              <a:moveTo>
                <a:pt x="16933" y="1819773"/>
              </a:moveTo>
              <a:arcTo wR="2084962" hR="2084962" stAng="11238438" swAng="10356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81D62-133C-4704-B7E6-A14D6F74B7A4}">
      <dsp:nvSpPr>
        <dsp:cNvPr id="0" name=""/>
        <dsp:cNvSpPr/>
      </dsp:nvSpPr>
      <dsp:spPr>
        <a:xfrm>
          <a:off x="1093020" y="981074"/>
          <a:ext cx="2174882" cy="600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  <a:endParaRPr lang="ru-RU" sz="2400" b="1" i="1" kern="1200" dirty="0">
            <a:solidFill>
              <a:schemeClr val="tx1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3020" y="981074"/>
        <a:ext cx="2174882" cy="600635"/>
      </dsp:txXfrm>
    </dsp:sp>
    <dsp:sp modelId="{962F8277-864C-4842-9B7A-5CD12C54112A}">
      <dsp:nvSpPr>
        <dsp:cNvPr id="0" name=""/>
        <dsp:cNvSpPr/>
      </dsp:nvSpPr>
      <dsp:spPr>
        <a:xfrm>
          <a:off x="1596454" y="521440"/>
          <a:ext cx="4169924" cy="4169924"/>
        </a:xfrm>
        <a:custGeom>
          <a:avLst/>
          <a:gdLst/>
          <a:ahLst/>
          <a:cxnLst/>
          <a:rect l="0" t="0" r="0" b="0"/>
          <a:pathLst>
            <a:path>
              <a:moveTo>
                <a:pt x="785536" y="454453"/>
              </a:moveTo>
              <a:arcTo wR="2084962" hR="2084962" stAng="13886825" swAng="13489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3E9F357-592D-4CFB-9EF5-FEBE10FF931D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1325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56B4741-0743-4CA9-BFD2-BC3411F76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D36C01-3D8E-4AA2-979F-82752DE00A9E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36600"/>
            <a:ext cx="4913312" cy="368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665663"/>
            <a:ext cx="5446712" cy="442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1325"/>
            <a:ext cx="295116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331325"/>
            <a:ext cx="295116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289B326-3B63-4BAA-B78B-1D3408C34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1663700" y="3327400"/>
            <a:ext cx="7480300" cy="3087688"/>
          </a:xfrm>
          <a:custGeom>
            <a:avLst/>
            <a:gdLst/>
            <a:ahLst/>
            <a:cxnLst>
              <a:cxn ang="0">
                <a:pos x="104" y="1944"/>
              </a:cxn>
              <a:cxn ang="0">
                <a:pos x="144" y="1912"/>
              </a:cxn>
              <a:cxn ang="0">
                <a:pos x="1320" y="1568"/>
              </a:cxn>
              <a:cxn ang="0">
                <a:pos x="2000" y="1264"/>
              </a:cxn>
              <a:cxn ang="0">
                <a:pos x="2104" y="1208"/>
              </a:cxn>
              <a:cxn ang="0">
                <a:pos x="2312" y="1056"/>
              </a:cxn>
              <a:cxn ang="0">
                <a:pos x="2416" y="936"/>
              </a:cxn>
              <a:cxn ang="0">
                <a:pos x="2464" y="824"/>
              </a:cxn>
              <a:cxn ang="0">
                <a:pos x="3376" y="504"/>
              </a:cxn>
              <a:cxn ang="0">
                <a:pos x="3648" y="496"/>
              </a:cxn>
              <a:cxn ang="0">
                <a:pos x="4160" y="400"/>
              </a:cxn>
              <a:cxn ang="0">
                <a:pos x="4416" y="304"/>
              </a:cxn>
              <a:cxn ang="0">
                <a:pos x="4472" y="296"/>
              </a:cxn>
              <a:cxn ang="0">
                <a:pos x="4711" y="224"/>
              </a:cxn>
              <a:cxn ang="0">
                <a:pos x="4711" y="0"/>
              </a:cxn>
              <a:cxn ang="0">
                <a:pos x="2440" y="768"/>
              </a:cxn>
              <a:cxn ang="0">
                <a:pos x="2232" y="760"/>
              </a:cxn>
              <a:cxn ang="0">
                <a:pos x="1784" y="808"/>
              </a:cxn>
              <a:cxn ang="0">
                <a:pos x="1600" y="848"/>
              </a:cxn>
              <a:cxn ang="0">
                <a:pos x="760" y="1056"/>
              </a:cxn>
              <a:cxn ang="0">
                <a:pos x="0" y="1288"/>
              </a:cxn>
              <a:cxn ang="0">
                <a:pos x="104" y="1384"/>
              </a:cxn>
              <a:cxn ang="0">
                <a:pos x="104" y="1944"/>
              </a:cxn>
            </a:cxnLst>
            <a:rect l="0" t="0" r="r" b="b"/>
            <a:pathLst>
              <a:path w="4712" h="1945">
                <a:moveTo>
                  <a:pt x="104" y="1944"/>
                </a:moveTo>
                <a:lnTo>
                  <a:pt x="144" y="1912"/>
                </a:lnTo>
                <a:lnTo>
                  <a:pt x="1320" y="1568"/>
                </a:lnTo>
                <a:lnTo>
                  <a:pt x="2000" y="1264"/>
                </a:lnTo>
                <a:lnTo>
                  <a:pt x="2104" y="1208"/>
                </a:lnTo>
                <a:lnTo>
                  <a:pt x="2312" y="1056"/>
                </a:lnTo>
                <a:lnTo>
                  <a:pt x="2416" y="936"/>
                </a:lnTo>
                <a:lnTo>
                  <a:pt x="2464" y="824"/>
                </a:lnTo>
                <a:lnTo>
                  <a:pt x="3376" y="504"/>
                </a:lnTo>
                <a:lnTo>
                  <a:pt x="3648" y="496"/>
                </a:lnTo>
                <a:lnTo>
                  <a:pt x="4160" y="400"/>
                </a:lnTo>
                <a:lnTo>
                  <a:pt x="4416" y="304"/>
                </a:lnTo>
                <a:lnTo>
                  <a:pt x="4472" y="296"/>
                </a:lnTo>
                <a:lnTo>
                  <a:pt x="4711" y="224"/>
                </a:lnTo>
                <a:lnTo>
                  <a:pt x="4711" y="0"/>
                </a:lnTo>
                <a:lnTo>
                  <a:pt x="2440" y="768"/>
                </a:lnTo>
                <a:lnTo>
                  <a:pt x="2232" y="760"/>
                </a:lnTo>
                <a:lnTo>
                  <a:pt x="1784" y="808"/>
                </a:lnTo>
                <a:lnTo>
                  <a:pt x="1600" y="848"/>
                </a:lnTo>
                <a:lnTo>
                  <a:pt x="760" y="1056"/>
                </a:lnTo>
                <a:lnTo>
                  <a:pt x="0" y="1288"/>
                </a:lnTo>
                <a:lnTo>
                  <a:pt x="104" y="1384"/>
                </a:lnTo>
                <a:lnTo>
                  <a:pt x="104" y="1944"/>
                </a:lnTo>
              </a:path>
            </a:pathLst>
          </a:custGeom>
          <a:solidFill>
            <a:srgbClr val="00000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23825" y="165100"/>
            <a:ext cx="2471738" cy="6400800"/>
            <a:chOff x="78" y="104"/>
            <a:chExt cx="1557" cy="403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78" y="3089"/>
              <a:ext cx="1097" cy="1047"/>
              <a:chOff x="78" y="3089"/>
              <a:chExt cx="1097" cy="1047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82" y="3476"/>
                <a:ext cx="1085" cy="513"/>
              </a:xfrm>
              <a:prstGeom prst="rect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87" y="3826"/>
                <a:ext cx="1084" cy="310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90" y="3350"/>
                <a:ext cx="1085" cy="209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utoShape 8"/>
              <p:cNvSpPr>
                <a:spLocks noChangeArrowheads="1"/>
              </p:cNvSpPr>
              <p:nvPr/>
            </p:nvSpPr>
            <p:spPr bwMode="auto">
              <a:xfrm flipV="1">
                <a:off x="78" y="3191"/>
                <a:ext cx="1089" cy="255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168" y="3221"/>
                <a:ext cx="281" cy="863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0" y="241"/>
                  </a:cxn>
                  <a:cxn ang="0">
                    <a:pos x="0" y="818"/>
                  </a:cxn>
                  <a:cxn ang="0">
                    <a:pos x="90" y="844"/>
                  </a:cxn>
                  <a:cxn ang="0">
                    <a:pos x="153" y="853"/>
                  </a:cxn>
                  <a:cxn ang="0">
                    <a:pos x="230" y="862"/>
                  </a:cxn>
                  <a:cxn ang="0">
                    <a:pos x="230" y="294"/>
                  </a:cxn>
                  <a:cxn ang="0">
                    <a:pos x="280" y="21"/>
                  </a:cxn>
                  <a:cxn ang="0">
                    <a:pos x="256" y="21"/>
                  </a:cxn>
                  <a:cxn ang="0">
                    <a:pos x="204" y="13"/>
                  </a:cxn>
                  <a:cxn ang="0">
                    <a:pos x="171" y="0"/>
                  </a:cxn>
                </a:cxnLst>
                <a:rect l="0" t="0" r="r" b="b"/>
                <a:pathLst>
                  <a:path w="281" h="863">
                    <a:moveTo>
                      <a:pt x="171" y="0"/>
                    </a:moveTo>
                    <a:lnTo>
                      <a:pt x="0" y="241"/>
                    </a:lnTo>
                    <a:lnTo>
                      <a:pt x="0" y="818"/>
                    </a:lnTo>
                    <a:lnTo>
                      <a:pt x="90" y="844"/>
                    </a:lnTo>
                    <a:lnTo>
                      <a:pt x="153" y="853"/>
                    </a:lnTo>
                    <a:lnTo>
                      <a:pt x="230" y="862"/>
                    </a:lnTo>
                    <a:lnTo>
                      <a:pt x="230" y="294"/>
                    </a:lnTo>
                    <a:lnTo>
                      <a:pt x="280" y="21"/>
                    </a:lnTo>
                    <a:lnTo>
                      <a:pt x="256" y="21"/>
                    </a:lnTo>
                    <a:lnTo>
                      <a:pt x="204" y="13"/>
                    </a:lnTo>
                    <a:lnTo>
                      <a:pt x="171" y="0"/>
                    </a:lnTo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106" y="3350"/>
                <a:ext cx="1038" cy="189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223" y="3261"/>
                <a:ext cx="132" cy="801"/>
              </a:xfrm>
              <a:custGeom>
                <a:avLst/>
                <a:gdLst/>
                <a:ahLst/>
                <a:cxnLst>
                  <a:cxn ang="0">
                    <a:pos x="0" y="254"/>
                  </a:cxn>
                  <a:cxn ang="0">
                    <a:pos x="0" y="795"/>
                  </a:cxn>
                  <a:cxn ang="0">
                    <a:pos x="40" y="800"/>
                  </a:cxn>
                  <a:cxn ang="0">
                    <a:pos x="40" y="263"/>
                  </a:cxn>
                  <a:cxn ang="0">
                    <a:pos x="131" y="8"/>
                  </a:cxn>
                  <a:cxn ang="0">
                    <a:pos x="114" y="0"/>
                  </a:cxn>
                  <a:cxn ang="0">
                    <a:pos x="0" y="254"/>
                  </a:cxn>
                </a:cxnLst>
                <a:rect l="0" t="0" r="r" b="b"/>
                <a:pathLst>
                  <a:path w="132" h="801">
                    <a:moveTo>
                      <a:pt x="0" y="254"/>
                    </a:moveTo>
                    <a:lnTo>
                      <a:pt x="0" y="795"/>
                    </a:lnTo>
                    <a:lnTo>
                      <a:pt x="40" y="800"/>
                    </a:lnTo>
                    <a:lnTo>
                      <a:pt x="40" y="263"/>
                    </a:lnTo>
                    <a:lnTo>
                      <a:pt x="131" y="8"/>
                    </a:lnTo>
                    <a:lnTo>
                      <a:pt x="114" y="0"/>
                    </a:lnTo>
                    <a:lnTo>
                      <a:pt x="0" y="254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914" y="3239"/>
                <a:ext cx="245" cy="797"/>
              </a:xfrm>
              <a:custGeom>
                <a:avLst/>
                <a:gdLst/>
                <a:ahLst/>
                <a:cxnLst>
                  <a:cxn ang="0">
                    <a:pos x="244" y="224"/>
                  </a:cxn>
                  <a:cxn ang="0">
                    <a:pos x="244" y="765"/>
                  </a:cxn>
                  <a:cxn ang="0">
                    <a:pos x="203" y="796"/>
                  </a:cxn>
                  <a:cxn ang="0">
                    <a:pos x="203" y="233"/>
                  </a:cxn>
                  <a:cxn ang="0">
                    <a:pos x="0" y="8"/>
                  </a:cxn>
                  <a:cxn ang="0">
                    <a:pos x="18" y="0"/>
                  </a:cxn>
                  <a:cxn ang="0">
                    <a:pos x="244" y="224"/>
                  </a:cxn>
                </a:cxnLst>
                <a:rect l="0" t="0" r="r" b="b"/>
                <a:pathLst>
                  <a:path w="245" h="797">
                    <a:moveTo>
                      <a:pt x="244" y="224"/>
                    </a:moveTo>
                    <a:lnTo>
                      <a:pt x="244" y="765"/>
                    </a:lnTo>
                    <a:lnTo>
                      <a:pt x="203" y="796"/>
                    </a:lnTo>
                    <a:lnTo>
                      <a:pt x="203" y="233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244" y="224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8" name="Group 13"/>
              <p:cNvGrpSpPr>
                <a:grpSpLocks/>
              </p:cNvGrpSpPr>
              <p:nvPr/>
            </p:nvGrpSpPr>
            <p:grpSpPr bwMode="auto">
              <a:xfrm>
                <a:off x="294" y="3089"/>
                <a:ext cx="665" cy="185"/>
                <a:chOff x="294" y="3089"/>
                <a:chExt cx="665" cy="185"/>
              </a:xfrm>
            </p:grpSpPr>
            <p:sp>
              <p:nvSpPr>
                <p:cNvPr id="24" name="Oval 14"/>
                <p:cNvSpPr>
                  <a:spLocks noChangeArrowheads="1"/>
                </p:cNvSpPr>
                <p:nvPr/>
              </p:nvSpPr>
              <p:spPr bwMode="auto">
                <a:xfrm>
                  <a:off x="294" y="3089"/>
                  <a:ext cx="665" cy="18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Oval 15"/>
                <p:cNvSpPr>
                  <a:spLocks noChangeArrowheads="1"/>
                </p:cNvSpPr>
                <p:nvPr/>
              </p:nvSpPr>
              <p:spPr bwMode="auto">
                <a:xfrm>
                  <a:off x="299" y="3089"/>
                  <a:ext cx="650" cy="1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Oval 16"/>
                <p:cNvSpPr>
                  <a:spLocks noChangeArrowheads="1"/>
                </p:cNvSpPr>
                <p:nvPr/>
              </p:nvSpPr>
              <p:spPr bwMode="auto">
                <a:xfrm>
                  <a:off x="355" y="3111"/>
                  <a:ext cx="554" cy="9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90000"/>
                    </a:gs>
                    <a:gs pos="50000">
                      <a:schemeClr val="bg1"/>
                    </a:gs>
                    <a:gs pos="100000">
                      <a:srgbClr val="5900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23" y="3464"/>
                <a:ext cx="322" cy="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30"/>
                  </a:cxn>
                  <a:cxn ang="0">
                    <a:pos x="85" y="44"/>
                  </a:cxn>
                  <a:cxn ang="0">
                    <a:pos x="153" y="61"/>
                  </a:cxn>
                  <a:cxn ang="0">
                    <a:pos x="212" y="70"/>
                  </a:cxn>
                  <a:cxn ang="0">
                    <a:pos x="275" y="75"/>
                  </a:cxn>
                  <a:cxn ang="0">
                    <a:pos x="321" y="70"/>
                  </a:cxn>
                  <a:cxn ang="0">
                    <a:pos x="248" y="61"/>
                  </a:cxn>
                  <a:cxn ang="0">
                    <a:pos x="171" y="44"/>
                  </a:cxn>
                  <a:cxn ang="0">
                    <a:pos x="94" y="22"/>
                  </a:cxn>
                  <a:cxn ang="0">
                    <a:pos x="31" y="4"/>
                  </a:cxn>
                  <a:cxn ang="0">
                    <a:pos x="0" y="0"/>
                  </a:cxn>
                </a:cxnLst>
                <a:rect l="0" t="0" r="r" b="b"/>
                <a:pathLst>
                  <a:path w="322" h="76">
                    <a:moveTo>
                      <a:pt x="0" y="0"/>
                    </a:moveTo>
                    <a:lnTo>
                      <a:pt x="49" y="30"/>
                    </a:lnTo>
                    <a:lnTo>
                      <a:pt x="85" y="44"/>
                    </a:lnTo>
                    <a:lnTo>
                      <a:pt x="153" y="61"/>
                    </a:lnTo>
                    <a:lnTo>
                      <a:pt x="212" y="70"/>
                    </a:lnTo>
                    <a:lnTo>
                      <a:pt x="275" y="75"/>
                    </a:lnTo>
                    <a:lnTo>
                      <a:pt x="321" y="70"/>
                    </a:lnTo>
                    <a:lnTo>
                      <a:pt x="248" y="61"/>
                    </a:lnTo>
                    <a:lnTo>
                      <a:pt x="171" y="44"/>
                    </a:lnTo>
                    <a:lnTo>
                      <a:pt x="94" y="22"/>
                    </a:lnTo>
                    <a:lnTo>
                      <a:pt x="31" y="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715" y="3091"/>
                <a:ext cx="181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8"/>
                  </a:cxn>
                  <a:cxn ang="0">
                    <a:pos x="139" y="21"/>
                  </a:cxn>
                  <a:cxn ang="0">
                    <a:pos x="180" y="34"/>
                  </a:cxn>
                  <a:cxn ang="0">
                    <a:pos x="166" y="48"/>
                  </a:cxn>
                  <a:cxn ang="0">
                    <a:pos x="126" y="30"/>
                  </a:cxn>
                  <a:cxn ang="0">
                    <a:pos x="67" y="17"/>
                  </a:cxn>
                  <a:cxn ang="0">
                    <a:pos x="9" y="17"/>
                  </a:cxn>
                  <a:cxn ang="0">
                    <a:pos x="0" y="0"/>
                  </a:cxn>
                </a:cxnLst>
                <a:rect l="0" t="0" r="r" b="b"/>
                <a:pathLst>
                  <a:path w="181" h="49">
                    <a:moveTo>
                      <a:pt x="0" y="0"/>
                    </a:moveTo>
                    <a:lnTo>
                      <a:pt x="85" y="8"/>
                    </a:lnTo>
                    <a:lnTo>
                      <a:pt x="139" y="21"/>
                    </a:lnTo>
                    <a:lnTo>
                      <a:pt x="180" y="34"/>
                    </a:lnTo>
                    <a:lnTo>
                      <a:pt x="166" y="48"/>
                    </a:lnTo>
                    <a:lnTo>
                      <a:pt x="126" y="30"/>
                    </a:lnTo>
                    <a:lnTo>
                      <a:pt x="67" y="17"/>
                    </a:lnTo>
                    <a:lnTo>
                      <a:pt x="9" y="1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842" y="3342"/>
                <a:ext cx="181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8"/>
                  </a:cxn>
                  <a:cxn ang="0">
                    <a:pos x="139" y="21"/>
                  </a:cxn>
                  <a:cxn ang="0">
                    <a:pos x="180" y="34"/>
                  </a:cxn>
                  <a:cxn ang="0">
                    <a:pos x="166" y="48"/>
                  </a:cxn>
                  <a:cxn ang="0">
                    <a:pos x="126" y="30"/>
                  </a:cxn>
                  <a:cxn ang="0">
                    <a:pos x="67" y="17"/>
                  </a:cxn>
                  <a:cxn ang="0">
                    <a:pos x="9" y="17"/>
                  </a:cxn>
                  <a:cxn ang="0">
                    <a:pos x="0" y="0"/>
                  </a:cxn>
                </a:cxnLst>
                <a:rect l="0" t="0" r="r" b="b"/>
                <a:pathLst>
                  <a:path w="181" h="49">
                    <a:moveTo>
                      <a:pt x="0" y="0"/>
                    </a:moveTo>
                    <a:lnTo>
                      <a:pt x="85" y="8"/>
                    </a:lnTo>
                    <a:lnTo>
                      <a:pt x="139" y="21"/>
                    </a:lnTo>
                    <a:lnTo>
                      <a:pt x="180" y="34"/>
                    </a:lnTo>
                    <a:lnTo>
                      <a:pt x="166" y="48"/>
                    </a:lnTo>
                    <a:lnTo>
                      <a:pt x="126" y="30"/>
                    </a:lnTo>
                    <a:lnTo>
                      <a:pt x="67" y="17"/>
                    </a:lnTo>
                    <a:lnTo>
                      <a:pt x="9" y="1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322" y="3175"/>
                <a:ext cx="181" cy="49"/>
              </a:xfrm>
              <a:custGeom>
                <a:avLst/>
                <a:gdLst/>
                <a:ahLst/>
                <a:cxnLst>
                  <a:cxn ang="0">
                    <a:pos x="180" y="48"/>
                  </a:cxn>
                  <a:cxn ang="0">
                    <a:pos x="94" y="39"/>
                  </a:cxn>
                  <a:cxn ang="0">
                    <a:pos x="40" y="26"/>
                  </a:cxn>
                  <a:cxn ang="0">
                    <a:pos x="0" y="13"/>
                  </a:cxn>
                  <a:cxn ang="0">
                    <a:pos x="13" y="0"/>
                  </a:cxn>
                  <a:cxn ang="0">
                    <a:pos x="54" y="17"/>
                  </a:cxn>
                  <a:cxn ang="0">
                    <a:pos x="112" y="30"/>
                  </a:cxn>
                  <a:cxn ang="0">
                    <a:pos x="171" y="30"/>
                  </a:cxn>
                  <a:cxn ang="0">
                    <a:pos x="180" y="48"/>
                  </a:cxn>
                </a:cxnLst>
                <a:rect l="0" t="0" r="r" b="b"/>
                <a:pathLst>
                  <a:path w="181" h="49">
                    <a:moveTo>
                      <a:pt x="180" y="48"/>
                    </a:moveTo>
                    <a:lnTo>
                      <a:pt x="94" y="39"/>
                    </a:lnTo>
                    <a:lnTo>
                      <a:pt x="40" y="26"/>
                    </a:lnTo>
                    <a:lnTo>
                      <a:pt x="0" y="13"/>
                    </a:lnTo>
                    <a:lnTo>
                      <a:pt x="13" y="0"/>
                    </a:lnTo>
                    <a:lnTo>
                      <a:pt x="54" y="17"/>
                    </a:lnTo>
                    <a:lnTo>
                      <a:pt x="112" y="30"/>
                    </a:lnTo>
                    <a:lnTo>
                      <a:pt x="171" y="30"/>
                    </a:lnTo>
                    <a:lnTo>
                      <a:pt x="180" y="48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16" y="3274"/>
                <a:ext cx="200" cy="230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99" y="0"/>
                  </a:cxn>
                  <a:cxn ang="0">
                    <a:pos x="162" y="79"/>
                  </a:cxn>
                  <a:cxn ang="0">
                    <a:pos x="144" y="127"/>
                  </a:cxn>
                  <a:cxn ang="0">
                    <a:pos x="117" y="171"/>
                  </a:cxn>
                  <a:cxn ang="0">
                    <a:pos x="104" y="229"/>
                  </a:cxn>
                  <a:cxn ang="0">
                    <a:pos x="0" y="229"/>
                  </a:cxn>
                  <a:cxn ang="0">
                    <a:pos x="18" y="176"/>
                  </a:cxn>
                  <a:cxn ang="0">
                    <a:pos x="63" y="123"/>
                  </a:cxn>
                  <a:cxn ang="0">
                    <a:pos x="72" y="79"/>
                  </a:cxn>
                  <a:cxn ang="0">
                    <a:pos x="90" y="35"/>
                  </a:cxn>
                  <a:cxn ang="0">
                    <a:pos x="104" y="4"/>
                  </a:cxn>
                </a:cxnLst>
                <a:rect l="0" t="0" r="r" b="b"/>
                <a:pathLst>
                  <a:path w="200" h="230">
                    <a:moveTo>
                      <a:pt x="104" y="4"/>
                    </a:moveTo>
                    <a:lnTo>
                      <a:pt x="199" y="0"/>
                    </a:lnTo>
                    <a:lnTo>
                      <a:pt x="162" y="79"/>
                    </a:lnTo>
                    <a:lnTo>
                      <a:pt x="144" y="127"/>
                    </a:lnTo>
                    <a:lnTo>
                      <a:pt x="117" y="171"/>
                    </a:lnTo>
                    <a:lnTo>
                      <a:pt x="104" y="229"/>
                    </a:lnTo>
                    <a:lnTo>
                      <a:pt x="0" y="229"/>
                    </a:lnTo>
                    <a:lnTo>
                      <a:pt x="18" y="176"/>
                    </a:lnTo>
                    <a:lnTo>
                      <a:pt x="63" y="123"/>
                    </a:lnTo>
                    <a:lnTo>
                      <a:pt x="72" y="79"/>
                    </a:lnTo>
                    <a:lnTo>
                      <a:pt x="90" y="35"/>
                    </a:lnTo>
                    <a:lnTo>
                      <a:pt x="104" y="4"/>
                    </a:lnTo>
                  </a:path>
                </a:pathLst>
              </a:custGeom>
              <a:gradFill rotWithShape="0">
                <a:gsLst>
                  <a:gs pos="0">
                    <a:srgbClr val="B36666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630" y="104"/>
              <a:ext cx="1005" cy="3081"/>
              <a:chOff x="630" y="104"/>
              <a:chExt cx="1005" cy="3081"/>
            </a:xfrm>
          </p:grpSpPr>
          <p:sp>
            <p:nvSpPr>
              <p:cNvPr id="8" name="Freeform 23"/>
              <p:cNvSpPr>
                <a:spLocks/>
              </p:cNvSpPr>
              <p:nvPr/>
            </p:nvSpPr>
            <p:spPr bwMode="auto">
              <a:xfrm>
                <a:off x="873" y="104"/>
                <a:ext cx="762" cy="2316"/>
              </a:xfrm>
              <a:custGeom>
                <a:avLst/>
                <a:gdLst/>
                <a:ahLst/>
                <a:cxnLst>
                  <a:cxn ang="0">
                    <a:pos x="598" y="140"/>
                  </a:cxn>
                  <a:cxn ang="0">
                    <a:pos x="523" y="358"/>
                  </a:cxn>
                  <a:cxn ang="0">
                    <a:pos x="440" y="644"/>
                  </a:cxn>
                  <a:cxn ang="0">
                    <a:pos x="354" y="916"/>
                  </a:cxn>
                  <a:cxn ang="0">
                    <a:pos x="257" y="1286"/>
                  </a:cxn>
                  <a:cxn ang="0">
                    <a:pos x="130" y="1703"/>
                  </a:cxn>
                  <a:cxn ang="0">
                    <a:pos x="51" y="2079"/>
                  </a:cxn>
                  <a:cxn ang="0">
                    <a:pos x="15" y="2224"/>
                  </a:cxn>
                  <a:cxn ang="0">
                    <a:pos x="0" y="2315"/>
                  </a:cxn>
                  <a:cxn ang="0">
                    <a:pos x="63" y="2264"/>
                  </a:cxn>
                  <a:cxn ang="0">
                    <a:pos x="268" y="2103"/>
                  </a:cxn>
                  <a:cxn ang="0">
                    <a:pos x="124" y="2084"/>
                  </a:cxn>
                  <a:cxn ang="0">
                    <a:pos x="286" y="2088"/>
                  </a:cxn>
                  <a:cxn ang="0">
                    <a:pos x="313" y="2040"/>
                  </a:cxn>
                  <a:cxn ang="0">
                    <a:pos x="135" y="2042"/>
                  </a:cxn>
                  <a:cxn ang="0">
                    <a:pos x="322" y="2022"/>
                  </a:cxn>
                  <a:cxn ang="0">
                    <a:pos x="372" y="1941"/>
                  </a:cxn>
                  <a:cxn ang="0">
                    <a:pos x="162" y="1945"/>
                  </a:cxn>
                  <a:cxn ang="0">
                    <a:pos x="379" y="1923"/>
                  </a:cxn>
                  <a:cxn ang="0">
                    <a:pos x="426" y="1837"/>
                  </a:cxn>
                  <a:cxn ang="0">
                    <a:pos x="480" y="1712"/>
                  </a:cxn>
                  <a:cxn ang="0">
                    <a:pos x="526" y="1569"/>
                  </a:cxn>
                  <a:cxn ang="0">
                    <a:pos x="246" y="1587"/>
                  </a:cxn>
                  <a:cxn ang="0">
                    <a:pos x="530" y="1545"/>
                  </a:cxn>
                  <a:cxn ang="0">
                    <a:pos x="546" y="1497"/>
                  </a:cxn>
                  <a:cxn ang="0">
                    <a:pos x="284" y="1530"/>
                  </a:cxn>
                  <a:cxn ang="0">
                    <a:pos x="557" y="1475"/>
                  </a:cxn>
                  <a:cxn ang="0">
                    <a:pos x="602" y="1308"/>
                  </a:cxn>
                  <a:cxn ang="0">
                    <a:pos x="372" y="1358"/>
                  </a:cxn>
                  <a:cxn ang="0">
                    <a:pos x="611" y="1277"/>
                  </a:cxn>
                  <a:cxn ang="0">
                    <a:pos x="636" y="1204"/>
                  </a:cxn>
                  <a:cxn ang="0">
                    <a:pos x="381" y="1283"/>
                  </a:cxn>
                  <a:cxn ang="0">
                    <a:pos x="639" y="1182"/>
                  </a:cxn>
                  <a:cxn ang="0">
                    <a:pos x="654" y="1127"/>
                  </a:cxn>
                  <a:cxn ang="0">
                    <a:pos x="695" y="958"/>
                  </a:cxn>
                  <a:cxn ang="0">
                    <a:pos x="503" y="1042"/>
                  </a:cxn>
                  <a:cxn ang="0">
                    <a:pos x="700" y="923"/>
                  </a:cxn>
                  <a:cxn ang="0">
                    <a:pos x="758" y="679"/>
                  </a:cxn>
                  <a:cxn ang="0">
                    <a:pos x="541" y="743"/>
                  </a:cxn>
                  <a:cxn ang="0">
                    <a:pos x="758" y="655"/>
                  </a:cxn>
                  <a:cxn ang="0">
                    <a:pos x="758" y="479"/>
                  </a:cxn>
                  <a:cxn ang="0">
                    <a:pos x="575" y="560"/>
                  </a:cxn>
                  <a:cxn ang="0">
                    <a:pos x="761" y="433"/>
                  </a:cxn>
                  <a:cxn ang="0">
                    <a:pos x="761" y="261"/>
                  </a:cxn>
                  <a:cxn ang="0">
                    <a:pos x="727" y="149"/>
                  </a:cxn>
                  <a:cxn ang="0">
                    <a:pos x="661" y="0"/>
                  </a:cxn>
                  <a:cxn ang="0">
                    <a:pos x="598" y="140"/>
                  </a:cxn>
                </a:cxnLst>
                <a:rect l="0" t="0" r="r" b="b"/>
                <a:pathLst>
                  <a:path w="762" h="2316">
                    <a:moveTo>
                      <a:pt x="598" y="140"/>
                    </a:moveTo>
                    <a:lnTo>
                      <a:pt x="523" y="358"/>
                    </a:lnTo>
                    <a:lnTo>
                      <a:pt x="440" y="644"/>
                    </a:lnTo>
                    <a:lnTo>
                      <a:pt x="354" y="916"/>
                    </a:lnTo>
                    <a:lnTo>
                      <a:pt x="257" y="1286"/>
                    </a:lnTo>
                    <a:lnTo>
                      <a:pt x="130" y="1703"/>
                    </a:lnTo>
                    <a:lnTo>
                      <a:pt x="51" y="2079"/>
                    </a:lnTo>
                    <a:lnTo>
                      <a:pt x="15" y="2224"/>
                    </a:lnTo>
                    <a:lnTo>
                      <a:pt x="0" y="2315"/>
                    </a:lnTo>
                    <a:lnTo>
                      <a:pt x="63" y="2264"/>
                    </a:lnTo>
                    <a:lnTo>
                      <a:pt x="268" y="2103"/>
                    </a:lnTo>
                    <a:lnTo>
                      <a:pt x="124" y="2084"/>
                    </a:lnTo>
                    <a:lnTo>
                      <a:pt x="286" y="2088"/>
                    </a:lnTo>
                    <a:lnTo>
                      <a:pt x="313" y="2040"/>
                    </a:lnTo>
                    <a:lnTo>
                      <a:pt x="135" y="2042"/>
                    </a:lnTo>
                    <a:lnTo>
                      <a:pt x="322" y="2022"/>
                    </a:lnTo>
                    <a:lnTo>
                      <a:pt x="372" y="1941"/>
                    </a:lnTo>
                    <a:lnTo>
                      <a:pt x="162" y="1945"/>
                    </a:lnTo>
                    <a:lnTo>
                      <a:pt x="379" y="1923"/>
                    </a:lnTo>
                    <a:lnTo>
                      <a:pt x="426" y="1837"/>
                    </a:lnTo>
                    <a:lnTo>
                      <a:pt x="480" y="1712"/>
                    </a:lnTo>
                    <a:lnTo>
                      <a:pt x="526" y="1569"/>
                    </a:lnTo>
                    <a:lnTo>
                      <a:pt x="246" y="1587"/>
                    </a:lnTo>
                    <a:lnTo>
                      <a:pt x="530" y="1545"/>
                    </a:lnTo>
                    <a:lnTo>
                      <a:pt x="546" y="1497"/>
                    </a:lnTo>
                    <a:lnTo>
                      <a:pt x="284" y="1530"/>
                    </a:lnTo>
                    <a:lnTo>
                      <a:pt x="557" y="1475"/>
                    </a:lnTo>
                    <a:lnTo>
                      <a:pt x="602" y="1308"/>
                    </a:lnTo>
                    <a:lnTo>
                      <a:pt x="372" y="1358"/>
                    </a:lnTo>
                    <a:lnTo>
                      <a:pt x="611" y="1277"/>
                    </a:lnTo>
                    <a:lnTo>
                      <a:pt x="636" y="1204"/>
                    </a:lnTo>
                    <a:lnTo>
                      <a:pt x="381" y="1283"/>
                    </a:lnTo>
                    <a:lnTo>
                      <a:pt x="639" y="1182"/>
                    </a:lnTo>
                    <a:lnTo>
                      <a:pt x="654" y="1127"/>
                    </a:lnTo>
                    <a:lnTo>
                      <a:pt x="695" y="958"/>
                    </a:lnTo>
                    <a:lnTo>
                      <a:pt x="503" y="1042"/>
                    </a:lnTo>
                    <a:lnTo>
                      <a:pt x="700" y="923"/>
                    </a:lnTo>
                    <a:lnTo>
                      <a:pt x="758" y="679"/>
                    </a:lnTo>
                    <a:lnTo>
                      <a:pt x="541" y="743"/>
                    </a:lnTo>
                    <a:lnTo>
                      <a:pt x="758" y="655"/>
                    </a:lnTo>
                    <a:lnTo>
                      <a:pt x="758" y="479"/>
                    </a:lnTo>
                    <a:lnTo>
                      <a:pt x="575" y="560"/>
                    </a:lnTo>
                    <a:lnTo>
                      <a:pt x="761" y="433"/>
                    </a:lnTo>
                    <a:lnTo>
                      <a:pt x="761" y="261"/>
                    </a:lnTo>
                    <a:lnTo>
                      <a:pt x="727" y="149"/>
                    </a:lnTo>
                    <a:lnTo>
                      <a:pt x="661" y="0"/>
                    </a:lnTo>
                    <a:lnTo>
                      <a:pt x="598" y="140"/>
                    </a:lnTo>
                  </a:path>
                </a:pathLst>
              </a:custGeom>
              <a:gradFill rotWithShape="0">
                <a:gsLst>
                  <a:gs pos="0">
                    <a:srgbClr val="A64C4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24"/>
              <p:cNvSpPr>
                <a:spLocks/>
              </p:cNvSpPr>
              <p:nvPr/>
            </p:nvSpPr>
            <p:spPr bwMode="auto">
              <a:xfrm>
                <a:off x="630" y="114"/>
                <a:ext cx="915" cy="3071"/>
              </a:xfrm>
              <a:custGeom>
                <a:avLst/>
                <a:gdLst/>
                <a:ahLst/>
                <a:cxnLst>
                  <a:cxn ang="0">
                    <a:pos x="0" y="3070"/>
                  </a:cxn>
                  <a:cxn ang="0">
                    <a:pos x="372" y="1696"/>
                  </a:cxn>
                  <a:cxn ang="0">
                    <a:pos x="432" y="1458"/>
                  </a:cxn>
                  <a:cxn ang="0">
                    <a:pos x="484" y="1276"/>
                  </a:cxn>
                  <a:cxn ang="0">
                    <a:pos x="570" y="982"/>
                  </a:cxn>
                  <a:cxn ang="0">
                    <a:pos x="670" y="658"/>
                  </a:cxn>
                  <a:cxn ang="0">
                    <a:pos x="782" y="316"/>
                  </a:cxn>
                  <a:cxn ang="0">
                    <a:pos x="844" y="144"/>
                  </a:cxn>
                  <a:cxn ang="0">
                    <a:pos x="888" y="42"/>
                  </a:cxn>
                  <a:cxn ang="0">
                    <a:pos x="914" y="0"/>
                  </a:cxn>
                  <a:cxn ang="0">
                    <a:pos x="866" y="116"/>
                  </a:cxn>
                  <a:cxn ang="0">
                    <a:pos x="806" y="296"/>
                  </a:cxn>
                  <a:cxn ang="0">
                    <a:pos x="520" y="1230"/>
                  </a:cxn>
                  <a:cxn ang="0">
                    <a:pos x="442" y="1518"/>
                  </a:cxn>
                  <a:cxn ang="0">
                    <a:pos x="378" y="1774"/>
                  </a:cxn>
                  <a:cxn ang="0">
                    <a:pos x="314" y="2028"/>
                  </a:cxn>
                  <a:cxn ang="0">
                    <a:pos x="266" y="2238"/>
                  </a:cxn>
                  <a:cxn ang="0">
                    <a:pos x="258" y="2294"/>
                  </a:cxn>
                  <a:cxn ang="0">
                    <a:pos x="186" y="2558"/>
                  </a:cxn>
                  <a:cxn ang="0">
                    <a:pos x="50" y="3070"/>
                  </a:cxn>
                  <a:cxn ang="0">
                    <a:pos x="0" y="3070"/>
                  </a:cxn>
                </a:cxnLst>
                <a:rect l="0" t="0" r="r" b="b"/>
                <a:pathLst>
                  <a:path w="915" h="3071">
                    <a:moveTo>
                      <a:pt x="0" y="3070"/>
                    </a:moveTo>
                    <a:lnTo>
                      <a:pt x="372" y="1696"/>
                    </a:lnTo>
                    <a:lnTo>
                      <a:pt x="432" y="1458"/>
                    </a:lnTo>
                    <a:lnTo>
                      <a:pt x="484" y="1276"/>
                    </a:lnTo>
                    <a:lnTo>
                      <a:pt x="570" y="982"/>
                    </a:lnTo>
                    <a:lnTo>
                      <a:pt x="670" y="658"/>
                    </a:lnTo>
                    <a:lnTo>
                      <a:pt x="782" y="316"/>
                    </a:lnTo>
                    <a:lnTo>
                      <a:pt x="844" y="144"/>
                    </a:lnTo>
                    <a:lnTo>
                      <a:pt x="888" y="42"/>
                    </a:lnTo>
                    <a:lnTo>
                      <a:pt x="914" y="0"/>
                    </a:lnTo>
                    <a:lnTo>
                      <a:pt x="866" y="116"/>
                    </a:lnTo>
                    <a:lnTo>
                      <a:pt x="806" y="296"/>
                    </a:lnTo>
                    <a:lnTo>
                      <a:pt x="520" y="1230"/>
                    </a:lnTo>
                    <a:lnTo>
                      <a:pt x="442" y="1518"/>
                    </a:lnTo>
                    <a:lnTo>
                      <a:pt x="378" y="1774"/>
                    </a:lnTo>
                    <a:lnTo>
                      <a:pt x="314" y="2028"/>
                    </a:lnTo>
                    <a:lnTo>
                      <a:pt x="266" y="2238"/>
                    </a:lnTo>
                    <a:lnTo>
                      <a:pt x="258" y="2294"/>
                    </a:lnTo>
                    <a:lnTo>
                      <a:pt x="186" y="2558"/>
                    </a:lnTo>
                    <a:lnTo>
                      <a:pt x="50" y="3070"/>
                    </a:lnTo>
                    <a:lnTo>
                      <a:pt x="0" y="307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103" name="Rectangle 3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quarter" idx="10"/>
          </p:nvPr>
        </p:nvSpPr>
        <p:spPr>
          <a:xfrm>
            <a:off x="228600" y="6261100"/>
            <a:ext cx="2527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>
          <a:xfrm>
            <a:off x="2925763" y="6272213"/>
            <a:ext cx="34575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4431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4975" y="122238"/>
            <a:ext cx="2200275" cy="6100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563" y="122238"/>
            <a:ext cx="6450012" cy="6100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" y="1447800"/>
            <a:ext cx="431165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550" y="1447800"/>
            <a:ext cx="431165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>
            <a:off x="901700" y="3378200"/>
            <a:ext cx="5359400" cy="2425700"/>
          </a:xfrm>
          <a:custGeom>
            <a:avLst/>
            <a:gdLst/>
            <a:ahLst/>
            <a:cxnLst>
              <a:cxn ang="0">
                <a:pos x="0" y="1525"/>
              </a:cxn>
              <a:cxn ang="0">
                <a:pos x="79" y="1498"/>
              </a:cxn>
              <a:cxn ang="0">
                <a:pos x="753" y="1223"/>
              </a:cxn>
              <a:cxn ang="0">
                <a:pos x="1048" y="1054"/>
              </a:cxn>
              <a:cxn ang="0">
                <a:pos x="1122" y="1007"/>
              </a:cxn>
              <a:cxn ang="0">
                <a:pos x="1164" y="974"/>
              </a:cxn>
              <a:cxn ang="0">
                <a:pos x="1164" y="918"/>
              </a:cxn>
              <a:cxn ang="0">
                <a:pos x="1637" y="734"/>
              </a:cxn>
              <a:cxn ang="0">
                <a:pos x="1715" y="731"/>
              </a:cxn>
              <a:cxn ang="0">
                <a:pos x="1787" y="725"/>
              </a:cxn>
              <a:cxn ang="0">
                <a:pos x="1901" y="707"/>
              </a:cxn>
              <a:cxn ang="0">
                <a:pos x="2015" y="678"/>
              </a:cxn>
              <a:cxn ang="0">
                <a:pos x="2162" y="620"/>
              </a:cxn>
              <a:cxn ang="0">
                <a:pos x="2069" y="578"/>
              </a:cxn>
              <a:cxn ang="0">
                <a:pos x="2195" y="605"/>
              </a:cxn>
              <a:cxn ang="0">
                <a:pos x="2276" y="578"/>
              </a:cxn>
              <a:cxn ang="0">
                <a:pos x="2186" y="533"/>
              </a:cxn>
              <a:cxn ang="0">
                <a:pos x="2309" y="560"/>
              </a:cxn>
              <a:cxn ang="0">
                <a:pos x="2399" y="521"/>
              </a:cxn>
              <a:cxn ang="0">
                <a:pos x="2315" y="470"/>
              </a:cxn>
              <a:cxn ang="0">
                <a:pos x="2453" y="494"/>
              </a:cxn>
              <a:cxn ang="0">
                <a:pos x="2619" y="430"/>
              </a:cxn>
              <a:cxn ang="0">
                <a:pos x="2888" y="302"/>
              </a:cxn>
              <a:cxn ang="0">
                <a:pos x="3099" y="182"/>
              </a:cxn>
              <a:cxn ang="0">
                <a:pos x="3376" y="0"/>
              </a:cxn>
              <a:cxn ang="0">
                <a:pos x="3016" y="144"/>
              </a:cxn>
              <a:cxn ang="0">
                <a:pos x="2801" y="230"/>
              </a:cxn>
              <a:cxn ang="0">
                <a:pos x="2619" y="302"/>
              </a:cxn>
              <a:cxn ang="0">
                <a:pos x="2386" y="398"/>
              </a:cxn>
              <a:cxn ang="0">
                <a:pos x="2146" y="478"/>
              </a:cxn>
              <a:cxn ang="0">
                <a:pos x="1792" y="624"/>
              </a:cxn>
              <a:cxn ang="0">
                <a:pos x="1601" y="710"/>
              </a:cxn>
              <a:cxn ang="0">
                <a:pos x="1135" y="886"/>
              </a:cxn>
              <a:cxn ang="0">
                <a:pos x="1098" y="871"/>
              </a:cxn>
              <a:cxn ang="0">
                <a:pos x="993" y="871"/>
              </a:cxn>
              <a:cxn ang="0">
                <a:pos x="450" y="1039"/>
              </a:cxn>
              <a:cxn ang="0">
                <a:pos x="8" y="1214"/>
              </a:cxn>
              <a:cxn ang="0">
                <a:pos x="27" y="1240"/>
              </a:cxn>
              <a:cxn ang="0">
                <a:pos x="35" y="1237"/>
              </a:cxn>
              <a:cxn ang="0">
                <a:pos x="10" y="1528"/>
              </a:cxn>
              <a:cxn ang="0">
                <a:pos x="0" y="1525"/>
              </a:cxn>
            </a:cxnLst>
            <a:rect l="0" t="0" r="r" b="b"/>
            <a:pathLst>
              <a:path w="3376" h="1528">
                <a:moveTo>
                  <a:pt x="0" y="1525"/>
                </a:moveTo>
                <a:lnTo>
                  <a:pt x="79" y="1498"/>
                </a:lnTo>
                <a:lnTo>
                  <a:pt x="753" y="1223"/>
                </a:lnTo>
                <a:lnTo>
                  <a:pt x="1048" y="1054"/>
                </a:lnTo>
                <a:lnTo>
                  <a:pt x="1122" y="1007"/>
                </a:lnTo>
                <a:lnTo>
                  <a:pt x="1164" y="974"/>
                </a:lnTo>
                <a:lnTo>
                  <a:pt x="1164" y="918"/>
                </a:lnTo>
                <a:lnTo>
                  <a:pt x="1637" y="734"/>
                </a:lnTo>
                <a:lnTo>
                  <a:pt x="1715" y="731"/>
                </a:lnTo>
                <a:lnTo>
                  <a:pt x="1787" y="725"/>
                </a:lnTo>
                <a:lnTo>
                  <a:pt x="1901" y="707"/>
                </a:lnTo>
                <a:lnTo>
                  <a:pt x="2015" y="678"/>
                </a:lnTo>
                <a:lnTo>
                  <a:pt x="2162" y="620"/>
                </a:lnTo>
                <a:lnTo>
                  <a:pt x="2069" y="578"/>
                </a:lnTo>
                <a:lnTo>
                  <a:pt x="2195" y="605"/>
                </a:lnTo>
                <a:lnTo>
                  <a:pt x="2276" y="578"/>
                </a:lnTo>
                <a:lnTo>
                  <a:pt x="2186" y="533"/>
                </a:lnTo>
                <a:lnTo>
                  <a:pt x="2309" y="560"/>
                </a:lnTo>
                <a:lnTo>
                  <a:pt x="2399" y="521"/>
                </a:lnTo>
                <a:lnTo>
                  <a:pt x="2315" y="470"/>
                </a:lnTo>
                <a:lnTo>
                  <a:pt x="2453" y="494"/>
                </a:lnTo>
                <a:lnTo>
                  <a:pt x="2619" y="430"/>
                </a:lnTo>
                <a:lnTo>
                  <a:pt x="2888" y="302"/>
                </a:lnTo>
                <a:lnTo>
                  <a:pt x="3099" y="182"/>
                </a:lnTo>
                <a:lnTo>
                  <a:pt x="3376" y="0"/>
                </a:lnTo>
                <a:lnTo>
                  <a:pt x="3016" y="144"/>
                </a:lnTo>
                <a:lnTo>
                  <a:pt x="2801" y="230"/>
                </a:lnTo>
                <a:lnTo>
                  <a:pt x="2619" y="302"/>
                </a:lnTo>
                <a:lnTo>
                  <a:pt x="2386" y="398"/>
                </a:lnTo>
                <a:lnTo>
                  <a:pt x="2146" y="478"/>
                </a:lnTo>
                <a:lnTo>
                  <a:pt x="1792" y="624"/>
                </a:lnTo>
                <a:lnTo>
                  <a:pt x="1601" y="710"/>
                </a:lnTo>
                <a:lnTo>
                  <a:pt x="1135" y="886"/>
                </a:lnTo>
                <a:lnTo>
                  <a:pt x="1098" y="871"/>
                </a:lnTo>
                <a:lnTo>
                  <a:pt x="993" y="871"/>
                </a:lnTo>
                <a:lnTo>
                  <a:pt x="450" y="1039"/>
                </a:lnTo>
                <a:lnTo>
                  <a:pt x="8" y="1214"/>
                </a:lnTo>
                <a:lnTo>
                  <a:pt x="27" y="1240"/>
                </a:lnTo>
                <a:lnTo>
                  <a:pt x="35" y="1237"/>
                </a:lnTo>
                <a:lnTo>
                  <a:pt x="10" y="1528"/>
                </a:lnTo>
                <a:lnTo>
                  <a:pt x="0" y="1525"/>
                </a:lnTo>
              </a:path>
            </a:pathLst>
          </a:custGeom>
          <a:solidFill>
            <a:srgbClr val="00000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296863" y="3022600"/>
            <a:ext cx="976312" cy="2828925"/>
            <a:chOff x="187" y="1904"/>
            <a:chExt cx="615" cy="1782"/>
          </a:xfrm>
        </p:grpSpPr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187" y="3207"/>
              <a:ext cx="438" cy="479"/>
              <a:chOff x="187" y="3207"/>
              <a:chExt cx="438" cy="479"/>
            </a:xfrm>
          </p:grpSpPr>
          <p:sp>
            <p:nvSpPr>
              <p:cNvPr id="2" name="Oval 5"/>
              <p:cNvSpPr>
                <a:spLocks noChangeArrowheads="1"/>
              </p:cNvSpPr>
              <p:nvPr/>
            </p:nvSpPr>
            <p:spPr bwMode="auto">
              <a:xfrm>
                <a:off x="187" y="3544"/>
                <a:ext cx="435" cy="142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" name="Oval 6"/>
              <p:cNvSpPr>
                <a:spLocks noChangeArrowheads="1"/>
              </p:cNvSpPr>
              <p:nvPr/>
            </p:nvSpPr>
            <p:spPr bwMode="auto">
              <a:xfrm>
                <a:off x="188" y="3534"/>
                <a:ext cx="437" cy="141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chemeClr val="bg1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auto">
              <a:xfrm>
                <a:off x="275" y="3207"/>
                <a:ext cx="267" cy="8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auto">
              <a:xfrm>
                <a:off x="277" y="3207"/>
                <a:ext cx="261" cy="70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7" name="AutoShape 9"/>
              <p:cNvSpPr>
                <a:spLocks noChangeArrowheads="1"/>
              </p:cNvSpPr>
              <p:nvPr/>
            </p:nvSpPr>
            <p:spPr bwMode="auto">
              <a:xfrm flipV="1">
                <a:off x="187" y="3253"/>
                <a:ext cx="438" cy="116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" name="Rectangle 10"/>
              <p:cNvSpPr>
                <a:spLocks noChangeArrowheads="1"/>
              </p:cNvSpPr>
              <p:nvPr/>
            </p:nvSpPr>
            <p:spPr bwMode="auto">
              <a:xfrm>
                <a:off x="187" y="3383"/>
                <a:ext cx="436" cy="233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chemeClr val="bg1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auto">
              <a:xfrm>
                <a:off x="187" y="3329"/>
                <a:ext cx="436" cy="9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216" y="3282"/>
                <a:ext cx="113" cy="393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110"/>
                  </a:cxn>
                  <a:cxn ang="0">
                    <a:pos x="3" y="361"/>
                  </a:cxn>
                  <a:cxn ang="0">
                    <a:pos x="36" y="379"/>
                  </a:cxn>
                  <a:cxn ang="0">
                    <a:pos x="63" y="385"/>
                  </a:cxn>
                  <a:cxn ang="0">
                    <a:pos x="92" y="392"/>
                  </a:cxn>
                  <a:cxn ang="0">
                    <a:pos x="90" y="136"/>
                  </a:cxn>
                  <a:cxn ang="0">
                    <a:pos x="112" y="10"/>
                  </a:cxn>
                  <a:cxn ang="0">
                    <a:pos x="102" y="10"/>
                  </a:cxn>
                  <a:cxn ang="0">
                    <a:pos x="81" y="6"/>
                  </a:cxn>
                  <a:cxn ang="0">
                    <a:pos x="68" y="0"/>
                  </a:cxn>
                </a:cxnLst>
                <a:rect l="0" t="0" r="r" b="b"/>
                <a:pathLst>
                  <a:path w="113" h="393">
                    <a:moveTo>
                      <a:pt x="68" y="0"/>
                    </a:moveTo>
                    <a:lnTo>
                      <a:pt x="0" y="110"/>
                    </a:lnTo>
                    <a:lnTo>
                      <a:pt x="3" y="361"/>
                    </a:lnTo>
                    <a:lnTo>
                      <a:pt x="36" y="379"/>
                    </a:lnTo>
                    <a:lnTo>
                      <a:pt x="63" y="385"/>
                    </a:lnTo>
                    <a:lnTo>
                      <a:pt x="92" y="392"/>
                    </a:lnTo>
                    <a:lnTo>
                      <a:pt x="90" y="136"/>
                    </a:lnTo>
                    <a:lnTo>
                      <a:pt x="112" y="10"/>
                    </a:lnTo>
                    <a:lnTo>
                      <a:pt x="102" y="10"/>
                    </a:lnTo>
                    <a:lnTo>
                      <a:pt x="81" y="6"/>
                    </a:lnTo>
                    <a:lnTo>
                      <a:pt x="68" y="0"/>
                    </a:lnTo>
                  </a:path>
                </a:pathLst>
              </a:custGeom>
              <a:gradFill rotWithShape="0">
                <a:gsLst>
                  <a:gs pos="0">
                    <a:srgbClr val="5900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1" name="Oval 13"/>
              <p:cNvSpPr>
                <a:spLocks noChangeArrowheads="1"/>
              </p:cNvSpPr>
              <p:nvPr/>
            </p:nvSpPr>
            <p:spPr bwMode="auto">
              <a:xfrm>
                <a:off x="297" y="3221"/>
                <a:ext cx="222" cy="45"/>
              </a:xfrm>
              <a:prstGeom prst="ellipse">
                <a:avLst/>
              </a:prstGeom>
              <a:gradFill rotWithShape="0">
                <a:gsLst>
                  <a:gs pos="0">
                    <a:srgbClr val="590000"/>
                  </a:gs>
                  <a:gs pos="50000">
                    <a:schemeClr val="bg1"/>
                  </a:gs>
                  <a:gs pos="100000">
                    <a:srgbClr val="5900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Oval 14"/>
              <p:cNvSpPr>
                <a:spLocks noChangeArrowheads="1"/>
              </p:cNvSpPr>
              <p:nvPr/>
            </p:nvSpPr>
            <p:spPr bwMode="auto">
              <a:xfrm>
                <a:off x="192" y="3332"/>
                <a:ext cx="418" cy="86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232" y="3283"/>
                <a:ext cx="67" cy="369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0" y="357"/>
                  </a:cxn>
                  <a:cxn ang="0">
                    <a:pos x="20" y="368"/>
                  </a:cxn>
                  <a:cxn ang="0">
                    <a:pos x="20" y="141"/>
                  </a:cxn>
                  <a:cxn ang="0">
                    <a:pos x="20" y="125"/>
                  </a:cxn>
                  <a:cxn ang="0">
                    <a:pos x="29" y="111"/>
                  </a:cxn>
                  <a:cxn ang="0">
                    <a:pos x="66" y="4"/>
                  </a:cxn>
                  <a:cxn ang="0">
                    <a:pos x="59" y="0"/>
                  </a:cxn>
                  <a:cxn ang="0">
                    <a:pos x="8" y="113"/>
                  </a:cxn>
                  <a:cxn ang="0">
                    <a:pos x="0" y="133"/>
                  </a:cxn>
                </a:cxnLst>
                <a:rect l="0" t="0" r="r" b="b"/>
                <a:pathLst>
                  <a:path w="67" h="369">
                    <a:moveTo>
                      <a:pt x="0" y="133"/>
                    </a:moveTo>
                    <a:lnTo>
                      <a:pt x="0" y="357"/>
                    </a:lnTo>
                    <a:lnTo>
                      <a:pt x="20" y="368"/>
                    </a:lnTo>
                    <a:lnTo>
                      <a:pt x="20" y="141"/>
                    </a:lnTo>
                    <a:lnTo>
                      <a:pt x="20" y="125"/>
                    </a:lnTo>
                    <a:lnTo>
                      <a:pt x="29" y="111"/>
                    </a:lnTo>
                    <a:lnTo>
                      <a:pt x="66" y="4"/>
                    </a:lnTo>
                    <a:lnTo>
                      <a:pt x="59" y="0"/>
                    </a:lnTo>
                    <a:lnTo>
                      <a:pt x="8" y="113"/>
                    </a:lnTo>
                    <a:lnTo>
                      <a:pt x="0" y="133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521" y="3275"/>
                <a:ext cx="99" cy="363"/>
              </a:xfrm>
              <a:custGeom>
                <a:avLst/>
                <a:gdLst/>
                <a:ahLst/>
                <a:cxnLst>
                  <a:cxn ang="0">
                    <a:pos x="98" y="102"/>
                  </a:cxn>
                  <a:cxn ang="0">
                    <a:pos x="98" y="348"/>
                  </a:cxn>
                  <a:cxn ang="0">
                    <a:pos x="81" y="362"/>
                  </a:cxn>
                  <a:cxn ang="0">
                    <a:pos x="81" y="106"/>
                  </a:cxn>
                  <a:cxn ang="0">
                    <a:pos x="0" y="4"/>
                  </a:cxn>
                  <a:cxn ang="0">
                    <a:pos x="7" y="0"/>
                  </a:cxn>
                  <a:cxn ang="0">
                    <a:pos x="98" y="102"/>
                  </a:cxn>
                </a:cxnLst>
                <a:rect l="0" t="0" r="r" b="b"/>
                <a:pathLst>
                  <a:path w="99" h="363">
                    <a:moveTo>
                      <a:pt x="98" y="102"/>
                    </a:moveTo>
                    <a:lnTo>
                      <a:pt x="98" y="348"/>
                    </a:lnTo>
                    <a:lnTo>
                      <a:pt x="81" y="362"/>
                    </a:lnTo>
                    <a:lnTo>
                      <a:pt x="81" y="106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98" y="102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41" y="3215"/>
                <a:ext cx="74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4"/>
                  </a:cxn>
                  <a:cxn ang="0">
                    <a:pos x="56" y="10"/>
                  </a:cxn>
                  <a:cxn ang="0">
                    <a:pos x="73" y="16"/>
                  </a:cxn>
                  <a:cxn ang="0">
                    <a:pos x="67" y="22"/>
                  </a:cxn>
                  <a:cxn ang="0">
                    <a:pos x="51" y="14"/>
                  </a:cxn>
                  <a:cxn ang="0">
                    <a:pos x="27" y="8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74" h="23">
                    <a:moveTo>
                      <a:pt x="0" y="0"/>
                    </a:moveTo>
                    <a:lnTo>
                      <a:pt x="34" y="4"/>
                    </a:lnTo>
                    <a:lnTo>
                      <a:pt x="56" y="10"/>
                    </a:lnTo>
                    <a:lnTo>
                      <a:pt x="73" y="16"/>
                    </a:lnTo>
                    <a:lnTo>
                      <a:pt x="67" y="22"/>
                    </a:lnTo>
                    <a:lnTo>
                      <a:pt x="51" y="14"/>
                    </a:lnTo>
                    <a:lnTo>
                      <a:pt x="27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92" y="3327"/>
                <a:ext cx="74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4"/>
                  </a:cxn>
                  <a:cxn ang="0">
                    <a:pos x="56" y="10"/>
                  </a:cxn>
                  <a:cxn ang="0">
                    <a:pos x="73" y="16"/>
                  </a:cxn>
                  <a:cxn ang="0">
                    <a:pos x="67" y="22"/>
                  </a:cxn>
                  <a:cxn ang="0">
                    <a:pos x="51" y="14"/>
                  </a:cxn>
                  <a:cxn ang="0">
                    <a:pos x="27" y="8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74" h="23">
                    <a:moveTo>
                      <a:pt x="0" y="0"/>
                    </a:moveTo>
                    <a:lnTo>
                      <a:pt x="34" y="4"/>
                    </a:lnTo>
                    <a:lnTo>
                      <a:pt x="56" y="10"/>
                    </a:lnTo>
                    <a:lnTo>
                      <a:pt x="73" y="16"/>
                    </a:lnTo>
                    <a:lnTo>
                      <a:pt x="67" y="22"/>
                    </a:lnTo>
                    <a:lnTo>
                      <a:pt x="51" y="14"/>
                    </a:lnTo>
                    <a:lnTo>
                      <a:pt x="27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286" y="3250"/>
                <a:ext cx="73" cy="23"/>
              </a:xfrm>
              <a:custGeom>
                <a:avLst/>
                <a:gdLst/>
                <a:ahLst/>
                <a:cxnLst>
                  <a:cxn ang="0">
                    <a:pos x="72" y="22"/>
                  </a:cxn>
                  <a:cxn ang="0">
                    <a:pos x="37" y="18"/>
                  </a:cxn>
                  <a:cxn ang="0">
                    <a:pos x="16" y="12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21" y="8"/>
                  </a:cxn>
                  <a:cxn ang="0">
                    <a:pos x="45" y="14"/>
                  </a:cxn>
                  <a:cxn ang="0">
                    <a:pos x="68" y="14"/>
                  </a:cxn>
                  <a:cxn ang="0">
                    <a:pos x="72" y="22"/>
                  </a:cxn>
                </a:cxnLst>
                <a:rect l="0" t="0" r="r" b="b"/>
                <a:pathLst>
                  <a:path w="73" h="23">
                    <a:moveTo>
                      <a:pt x="72" y="22"/>
                    </a:moveTo>
                    <a:lnTo>
                      <a:pt x="37" y="18"/>
                    </a:lnTo>
                    <a:lnTo>
                      <a:pt x="16" y="12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21" y="8"/>
                    </a:lnTo>
                    <a:lnTo>
                      <a:pt x="45" y="14"/>
                    </a:lnTo>
                    <a:lnTo>
                      <a:pt x="68" y="14"/>
                    </a:lnTo>
                    <a:lnTo>
                      <a:pt x="72" y="22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50000">
                    <a:srgbClr val="FFFFFF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338" y="3284"/>
                <a:ext cx="81" cy="11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80" y="4"/>
                  </a:cxn>
                  <a:cxn ang="0">
                    <a:pos x="65" y="40"/>
                  </a:cxn>
                  <a:cxn ang="0">
                    <a:pos x="58" y="62"/>
                  </a:cxn>
                  <a:cxn ang="0">
                    <a:pos x="47" y="82"/>
                  </a:cxn>
                  <a:cxn ang="0">
                    <a:pos x="40" y="105"/>
                  </a:cxn>
                  <a:cxn ang="0">
                    <a:pos x="37" y="117"/>
                  </a:cxn>
                  <a:cxn ang="0">
                    <a:pos x="16" y="114"/>
                  </a:cxn>
                  <a:cxn ang="0">
                    <a:pos x="0" y="108"/>
                  </a:cxn>
                  <a:cxn ang="0">
                    <a:pos x="7" y="84"/>
                  </a:cxn>
                  <a:cxn ang="0">
                    <a:pos x="25" y="60"/>
                  </a:cxn>
                  <a:cxn ang="0">
                    <a:pos x="29" y="40"/>
                  </a:cxn>
                  <a:cxn ang="0">
                    <a:pos x="36" y="20"/>
                  </a:cxn>
                  <a:cxn ang="0">
                    <a:pos x="40" y="0"/>
                  </a:cxn>
                </a:cxnLst>
                <a:rect l="0" t="0" r="r" b="b"/>
                <a:pathLst>
                  <a:path w="81" h="118">
                    <a:moveTo>
                      <a:pt x="40" y="0"/>
                    </a:moveTo>
                    <a:lnTo>
                      <a:pt x="80" y="4"/>
                    </a:lnTo>
                    <a:lnTo>
                      <a:pt x="65" y="40"/>
                    </a:lnTo>
                    <a:lnTo>
                      <a:pt x="58" y="62"/>
                    </a:lnTo>
                    <a:lnTo>
                      <a:pt x="47" y="82"/>
                    </a:lnTo>
                    <a:lnTo>
                      <a:pt x="40" y="105"/>
                    </a:lnTo>
                    <a:lnTo>
                      <a:pt x="37" y="117"/>
                    </a:lnTo>
                    <a:lnTo>
                      <a:pt x="16" y="114"/>
                    </a:lnTo>
                    <a:lnTo>
                      <a:pt x="0" y="108"/>
                    </a:lnTo>
                    <a:lnTo>
                      <a:pt x="7" y="84"/>
                    </a:lnTo>
                    <a:lnTo>
                      <a:pt x="25" y="60"/>
                    </a:lnTo>
                    <a:lnTo>
                      <a:pt x="29" y="40"/>
                    </a:lnTo>
                    <a:lnTo>
                      <a:pt x="36" y="20"/>
                    </a:lnTo>
                    <a:lnTo>
                      <a:pt x="40" y="0"/>
                    </a:lnTo>
                  </a:path>
                </a:pathLst>
              </a:custGeom>
              <a:gradFill rotWithShape="0">
                <a:gsLst>
                  <a:gs pos="0">
                    <a:srgbClr val="B36666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282" y="3265"/>
                <a:ext cx="261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10"/>
                  </a:cxn>
                  <a:cxn ang="0">
                    <a:pos x="66" y="18"/>
                  </a:cxn>
                  <a:cxn ang="0">
                    <a:pos x="122" y="19"/>
                  </a:cxn>
                  <a:cxn ang="0">
                    <a:pos x="177" y="19"/>
                  </a:cxn>
                  <a:cxn ang="0">
                    <a:pos x="218" y="12"/>
                  </a:cxn>
                  <a:cxn ang="0">
                    <a:pos x="240" y="6"/>
                  </a:cxn>
                  <a:cxn ang="0">
                    <a:pos x="248" y="0"/>
                  </a:cxn>
                  <a:cxn ang="0">
                    <a:pos x="260" y="15"/>
                  </a:cxn>
                  <a:cxn ang="0">
                    <a:pos x="221" y="28"/>
                  </a:cxn>
                  <a:cxn ang="0">
                    <a:pos x="164" y="34"/>
                  </a:cxn>
                  <a:cxn ang="0">
                    <a:pos x="98" y="33"/>
                  </a:cxn>
                  <a:cxn ang="0">
                    <a:pos x="39" y="24"/>
                  </a:cxn>
                  <a:cxn ang="0">
                    <a:pos x="5" y="9"/>
                  </a:cxn>
                  <a:cxn ang="0">
                    <a:pos x="0" y="0"/>
                  </a:cxn>
                </a:cxnLst>
                <a:rect l="0" t="0" r="r" b="b"/>
                <a:pathLst>
                  <a:path w="261" h="35">
                    <a:moveTo>
                      <a:pt x="0" y="0"/>
                    </a:moveTo>
                    <a:lnTo>
                      <a:pt x="25" y="10"/>
                    </a:lnTo>
                    <a:lnTo>
                      <a:pt x="66" y="18"/>
                    </a:lnTo>
                    <a:lnTo>
                      <a:pt x="122" y="19"/>
                    </a:lnTo>
                    <a:lnTo>
                      <a:pt x="177" y="19"/>
                    </a:lnTo>
                    <a:lnTo>
                      <a:pt x="218" y="12"/>
                    </a:lnTo>
                    <a:lnTo>
                      <a:pt x="240" y="6"/>
                    </a:lnTo>
                    <a:lnTo>
                      <a:pt x="248" y="0"/>
                    </a:lnTo>
                    <a:lnTo>
                      <a:pt x="260" y="15"/>
                    </a:lnTo>
                    <a:lnTo>
                      <a:pt x="221" y="28"/>
                    </a:lnTo>
                    <a:lnTo>
                      <a:pt x="164" y="34"/>
                    </a:lnTo>
                    <a:lnTo>
                      <a:pt x="98" y="33"/>
                    </a:lnTo>
                    <a:lnTo>
                      <a:pt x="39" y="24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79" y="1904"/>
              <a:ext cx="423" cy="1366"/>
            </a:xfrm>
            <a:custGeom>
              <a:avLst/>
              <a:gdLst/>
              <a:ahLst/>
              <a:cxnLst>
                <a:cxn ang="0">
                  <a:pos x="356" y="64"/>
                </a:cxn>
                <a:cxn ang="0">
                  <a:pos x="326" y="163"/>
                </a:cxn>
                <a:cxn ang="0">
                  <a:pos x="292" y="293"/>
                </a:cxn>
                <a:cxn ang="0">
                  <a:pos x="258" y="417"/>
                </a:cxn>
                <a:cxn ang="0">
                  <a:pos x="219" y="585"/>
                </a:cxn>
                <a:cxn ang="0">
                  <a:pos x="168" y="775"/>
                </a:cxn>
                <a:cxn ang="0">
                  <a:pos x="126" y="952"/>
                </a:cxn>
                <a:cxn ang="0">
                  <a:pos x="89" y="1085"/>
                </a:cxn>
                <a:cxn ang="0">
                  <a:pos x="0" y="1362"/>
                </a:cxn>
                <a:cxn ang="0">
                  <a:pos x="29" y="1365"/>
                </a:cxn>
                <a:cxn ang="0">
                  <a:pos x="132" y="1061"/>
                </a:cxn>
                <a:cxn ang="0">
                  <a:pos x="223" y="957"/>
                </a:cxn>
                <a:cxn ang="0">
                  <a:pos x="271" y="866"/>
                </a:cxn>
                <a:cxn ang="0">
                  <a:pos x="308" y="798"/>
                </a:cxn>
                <a:cxn ang="0">
                  <a:pos x="214" y="790"/>
                </a:cxn>
                <a:cxn ang="0">
                  <a:pos x="311" y="782"/>
                </a:cxn>
                <a:cxn ang="0">
                  <a:pos x="325" y="751"/>
                </a:cxn>
                <a:cxn ang="0">
                  <a:pos x="231" y="742"/>
                </a:cxn>
                <a:cxn ang="0">
                  <a:pos x="329" y="738"/>
                </a:cxn>
                <a:cxn ang="0">
                  <a:pos x="344" y="690"/>
                </a:cxn>
                <a:cxn ang="0">
                  <a:pos x="240" y="690"/>
                </a:cxn>
                <a:cxn ang="0">
                  <a:pos x="351" y="664"/>
                </a:cxn>
                <a:cxn ang="0">
                  <a:pos x="387" y="486"/>
                </a:cxn>
                <a:cxn ang="0">
                  <a:pos x="411" y="322"/>
                </a:cxn>
                <a:cxn ang="0">
                  <a:pos x="422" y="197"/>
                </a:cxn>
                <a:cxn ang="0">
                  <a:pos x="422" y="119"/>
                </a:cxn>
                <a:cxn ang="0">
                  <a:pos x="408" y="68"/>
                </a:cxn>
                <a:cxn ang="0">
                  <a:pos x="381" y="0"/>
                </a:cxn>
                <a:cxn ang="0">
                  <a:pos x="356" y="64"/>
                </a:cxn>
              </a:cxnLst>
              <a:rect l="0" t="0" r="r" b="b"/>
              <a:pathLst>
                <a:path w="423" h="1366">
                  <a:moveTo>
                    <a:pt x="356" y="64"/>
                  </a:moveTo>
                  <a:lnTo>
                    <a:pt x="326" y="163"/>
                  </a:lnTo>
                  <a:lnTo>
                    <a:pt x="292" y="293"/>
                  </a:lnTo>
                  <a:lnTo>
                    <a:pt x="258" y="417"/>
                  </a:lnTo>
                  <a:lnTo>
                    <a:pt x="219" y="585"/>
                  </a:lnTo>
                  <a:lnTo>
                    <a:pt x="168" y="775"/>
                  </a:lnTo>
                  <a:lnTo>
                    <a:pt x="126" y="952"/>
                  </a:lnTo>
                  <a:lnTo>
                    <a:pt x="89" y="1085"/>
                  </a:lnTo>
                  <a:lnTo>
                    <a:pt x="0" y="1362"/>
                  </a:lnTo>
                  <a:lnTo>
                    <a:pt x="29" y="1365"/>
                  </a:lnTo>
                  <a:lnTo>
                    <a:pt x="132" y="1061"/>
                  </a:lnTo>
                  <a:lnTo>
                    <a:pt x="223" y="957"/>
                  </a:lnTo>
                  <a:lnTo>
                    <a:pt x="271" y="866"/>
                  </a:lnTo>
                  <a:lnTo>
                    <a:pt x="308" y="798"/>
                  </a:lnTo>
                  <a:lnTo>
                    <a:pt x="214" y="790"/>
                  </a:lnTo>
                  <a:lnTo>
                    <a:pt x="311" y="782"/>
                  </a:lnTo>
                  <a:lnTo>
                    <a:pt x="325" y="751"/>
                  </a:lnTo>
                  <a:lnTo>
                    <a:pt x="231" y="742"/>
                  </a:lnTo>
                  <a:lnTo>
                    <a:pt x="329" y="738"/>
                  </a:lnTo>
                  <a:lnTo>
                    <a:pt x="344" y="690"/>
                  </a:lnTo>
                  <a:lnTo>
                    <a:pt x="240" y="690"/>
                  </a:lnTo>
                  <a:lnTo>
                    <a:pt x="351" y="664"/>
                  </a:lnTo>
                  <a:lnTo>
                    <a:pt x="387" y="486"/>
                  </a:lnTo>
                  <a:lnTo>
                    <a:pt x="411" y="322"/>
                  </a:lnTo>
                  <a:lnTo>
                    <a:pt x="422" y="197"/>
                  </a:lnTo>
                  <a:lnTo>
                    <a:pt x="422" y="119"/>
                  </a:lnTo>
                  <a:lnTo>
                    <a:pt x="408" y="68"/>
                  </a:lnTo>
                  <a:lnTo>
                    <a:pt x="381" y="0"/>
                  </a:lnTo>
                  <a:lnTo>
                    <a:pt x="356" y="6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D1919"/>
                </a:gs>
              </a:gsLst>
              <a:lin ang="270000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71" name="Freeform 23"/>
          <p:cNvSpPr>
            <a:spLocks/>
          </p:cNvSpPr>
          <p:nvPr/>
        </p:nvSpPr>
        <p:spPr bwMode="auto">
          <a:xfrm>
            <a:off x="600075" y="3163888"/>
            <a:ext cx="560388" cy="2022475"/>
          </a:xfrm>
          <a:custGeom>
            <a:avLst/>
            <a:gdLst/>
            <a:ahLst/>
            <a:cxnLst>
              <a:cxn ang="0">
                <a:pos x="0" y="1272"/>
              </a:cxn>
              <a:cxn ang="0">
                <a:pos x="352" y="0"/>
              </a:cxn>
              <a:cxn ang="0">
                <a:pos x="26" y="1273"/>
              </a:cxn>
              <a:cxn ang="0">
                <a:pos x="0" y="1272"/>
              </a:cxn>
            </a:cxnLst>
            <a:rect l="0" t="0" r="r" b="b"/>
            <a:pathLst>
              <a:path w="353" h="1274">
                <a:moveTo>
                  <a:pt x="0" y="1272"/>
                </a:moveTo>
                <a:lnTo>
                  <a:pt x="352" y="0"/>
                </a:lnTo>
                <a:lnTo>
                  <a:pt x="26" y="1273"/>
                </a:lnTo>
                <a:lnTo>
                  <a:pt x="0" y="1272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22238"/>
            <a:ext cx="8802687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447800"/>
            <a:ext cx="87757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863" y="6273800"/>
            <a:ext cx="2497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7813" y="6286500"/>
            <a:ext cx="357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1925" y="6286500"/>
            <a:ext cx="246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med"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7438" y="4500563"/>
            <a:ext cx="6143625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Соколова Ольга Николаевна</a:t>
            </a:r>
            <a:r>
              <a:rPr lang="ru-RU" sz="32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200" b="1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5157788"/>
            <a:ext cx="6400800" cy="143986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Муниципальное образовательное учреждение 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гимназия имени </a:t>
            </a:r>
            <a:r>
              <a:rPr lang="ru-RU" sz="1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А.Л.Кекина</a:t>
            </a:r>
            <a:r>
              <a:rPr lang="ru-RU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г.Ростова Ярославской области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учитель русского языка, литературы риторики и МХК</a:t>
            </a:r>
          </a:p>
        </p:txBody>
      </p:sp>
      <p:pic>
        <p:nvPicPr>
          <p:cNvPr id="3076" name="Рисунок 3" descr="IMG_09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300" y="0"/>
            <a:ext cx="19177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75" y="1285875"/>
            <a:ext cx="7269163" cy="3019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Интеграция  знаний – </a:t>
            </a:r>
          </a:p>
          <a:p>
            <a:pPr algn="ctr">
              <a:defRPr/>
            </a:pPr>
            <a:r>
              <a:rPr lang="ru-RU" sz="48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один из путей расширения кругозора </a:t>
            </a:r>
          </a:p>
          <a:p>
            <a:pPr algn="ctr">
              <a:defRPr/>
            </a:pPr>
            <a:r>
              <a:rPr lang="ru-RU" sz="48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учителя и учащихся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7532687" cy="785812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Элементы технологий</a:t>
            </a:r>
          </a:p>
        </p:txBody>
      </p:sp>
      <p:pic>
        <p:nvPicPr>
          <p:cNvPr id="12291" name="Содержимое 3" descr="Изображение 2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05725" y="214313"/>
            <a:ext cx="1438275" cy="2143125"/>
          </a:xfrm>
        </p:spPr>
      </p:pic>
      <p:sp>
        <p:nvSpPr>
          <p:cNvPr id="5" name="TextBox 4"/>
          <p:cNvSpPr txBox="1"/>
          <p:nvPr/>
        </p:nvSpPr>
        <p:spPr>
          <a:xfrm>
            <a:off x="1187450" y="836613"/>
            <a:ext cx="7056438" cy="5491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Развивающее, проблемное, разноуровневое обучение, коллективная система обучения (КСО), исследовательские методы обучения, здоровьесберегающие технологии,</a:t>
            </a:r>
          </a:p>
          <a:p>
            <a:pPr>
              <a:defRPr/>
            </a:pPr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«Портфолио»,</a:t>
            </a:r>
          </a:p>
          <a:p>
            <a:pPr>
              <a:defRPr/>
            </a:pPr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РКМЧП,</a:t>
            </a:r>
          </a:p>
          <a:p>
            <a:pPr>
              <a:defRPr/>
            </a:pPr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Проектные методы обучения,</a:t>
            </a:r>
          </a:p>
          <a:p>
            <a:pPr>
              <a:defRPr/>
            </a:pPr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«Дебаты»,</a:t>
            </a:r>
          </a:p>
          <a:p>
            <a:pPr>
              <a:defRPr/>
            </a:pPr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«Образ и мысль»,</a:t>
            </a:r>
          </a:p>
          <a:p>
            <a:pPr>
              <a:defRPr/>
            </a:pPr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Арт-технологии,</a:t>
            </a:r>
          </a:p>
          <a:p>
            <a:pPr>
              <a:defRPr/>
            </a:pPr>
            <a:r>
              <a:rPr lang="ru-RU" sz="2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Технология дистанционного обучения</a:t>
            </a:r>
          </a:p>
          <a:p>
            <a:pPr>
              <a:defRPr/>
            </a:pPr>
            <a:endParaRPr lang="ru-RU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Варианты заданий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1125538"/>
            <a:ext cx="7707312" cy="53990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Творческая работа: </a:t>
            </a:r>
          </a:p>
          <a:p>
            <a:pPr>
              <a:defRPr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записать слова исчезающее - легкое; беззвучно скользящее; тяжелое, но изысканное – определение предмета или явления. Письменный ответ на вопрос: «Что может быть охарактеризовано так?»</a:t>
            </a:r>
          </a:p>
          <a:p>
            <a:pPr>
              <a:defRPr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Река и жизнь; чувство-огонь; тьма и невежество. Создать текст на сравнение  понятий.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3" y="188913"/>
            <a:ext cx="8802687" cy="792162"/>
          </a:xfrm>
        </p:spPr>
        <p:txBody>
          <a:bodyPr/>
          <a:lstStyle/>
          <a:p>
            <a:pPr>
              <a:defRPr/>
            </a:pPr>
            <a:r>
              <a:rPr lang="ru-RU" sz="40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Ритм, размеренность, интонация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8775700" cy="1944687"/>
          </a:xfrm>
        </p:spPr>
        <p:txBody>
          <a:bodyPr/>
          <a:lstStyle/>
          <a:p>
            <a:pPr marL="88900" indent="265113">
              <a:buFontTx/>
              <a:buNone/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Сопоставьте иллюстрации по ритму, подберите стихотворения, которые могут ритмически соответствовать изображенному</a:t>
            </a:r>
          </a:p>
        </p:txBody>
      </p:sp>
      <p:pic>
        <p:nvPicPr>
          <p:cNvPr id="14340" name="Рисунок 3" descr="0_9134_e781d318_L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852738"/>
            <a:ext cx="264318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 descr="0000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000375"/>
            <a:ext cx="2479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Рифма</a:t>
            </a:r>
            <a:r>
              <a:rPr lang="ru-RU" sz="4000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8300" y="836613"/>
            <a:ext cx="8775700" cy="93503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Найдите рифму (созвучие) в данных примерах</a:t>
            </a:r>
            <a:endParaRPr lang="ru-RU" b="1" smtClean="0">
              <a:solidFill>
                <a:schemeClr val="bg2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97200"/>
            <a:ext cx="45005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35743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Сравнение</a:t>
            </a:r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8300" y="981075"/>
            <a:ext cx="8775700" cy="1785938"/>
          </a:xfrm>
        </p:spPr>
        <p:txBody>
          <a:bodyPr/>
          <a:lstStyle/>
          <a:p>
            <a:pPr marL="0" indent="352425">
              <a:buFontTx/>
              <a:buNone/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Сопоставьте изображение Демона у Пушкина, Лермонтова и Врубеля. Какой из героев и авторов вам ближе?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643188"/>
            <a:ext cx="38687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571750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968875"/>
            <a:ext cx="507206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Метафора</a:t>
            </a:r>
            <a:r>
              <a:rPr lang="ru-RU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8775700" cy="838200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Поиск метафоры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928813"/>
            <a:ext cx="185261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357438"/>
            <a:ext cx="23256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1785938"/>
            <a:ext cx="16319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7688"/>
            <a:ext cx="272415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38" y="4714875"/>
            <a:ext cx="223202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188" y="1285875"/>
            <a:ext cx="140493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0" y="4143375"/>
            <a:ext cx="17573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75" y="3857625"/>
            <a:ext cx="17859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Сравнения  </a:t>
            </a:r>
            <a:endParaRPr lang="ru-RU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8775700" cy="695325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чем основаны сравнения?</a:t>
            </a:r>
            <a:endParaRPr lang="ru-RU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714500"/>
            <a:ext cx="30908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75" y="6396038"/>
            <a:ext cx="19764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 в лесу</a:t>
            </a: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1714500"/>
            <a:ext cx="33020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43563" y="6334125"/>
            <a:ext cx="16033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Водопад 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Цветопись, линии и эмоции в цвете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857625"/>
            <a:ext cx="8143875" cy="101123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«Расшифруйте» орнамент, сделайте предположение об эпохе (стиле)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50" y="1428750"/>
          <a:ext cx="8643998" cy="218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7"/>
                <a:gridCol w="2190175"/>
                <a:gridCol w="3167676"/>
              </a:tblGrid>
              <a:tr h="349022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Ломаная – агрессия и радость</a:t>
                      </a:r>
                      <a:endParaRPr lang="ru-RU" sz="2000" b="1" i="1" dirty="0">
                        <a:solidFill>
                          <a:schemeClr val="tx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Волна – грусть и нежность</a:t>
                      </a:r>
                      <a:endParaRPr lang="ru-RU" sz="2000" b="1" i="1" dirty="0">
                        <a:solidFill>
                          <a:schemeClr val="tx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Прямая – безысходность</a:t>
                      </a:r>
                      <a:endParaRPr lang="ru-RU" sz="2000" b="1" i="1" dirty="0">
                        <a:solidFill>
                          <a:schemeClr val="tx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Агрессия </a:t>
                      </a:r>
                      <a:endParaRPr lang="ru-RU" sz="2000" b="1" i="1" dirty="0">
                        <a:solidFill>
                          <a:schemeClr val="tx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9022">
                <a:tc vMerge="1">
                  <a:txBody>
                    <a:bodyPr/>
                    <a:lstStyle/>
                    <a:p>
                      <a:endParaRPr lang="ru-RU" sz="2000" b="1" i="1" dirty="0">
                        <a:solidFill>
                          <a:schemeClr val="tx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Нежность </a:t>
                      </a:r>
                      <a:endParaRPr lang="ru-RU" sz="2000" b="1" i="1" dirty="0">
                        <a:solidFill>
                          <a:schemeClr val="tx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9022">
                <a:tc vMerge="1">
                  <a:txBody>
                    <a:bodyPr/>
                    <a:lstStyle/>
                    <a:p>
                      <a:endParaRPr lang="ru-RU" sz="2000" b="1" i="1" dirty="0">
                        <a:solidFill>
                          <a:schemeClr val="tx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Радость </a:t>
                      </a:r>
                      <a:endParaRPr lang="ru-RU" sz="2000" b="1" i="1" dirty="0">
                        <a:solidFill>
                          <a:schemeClr val="tx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9022">
                <a:tc vMerge="1">
                  <a:txBody>
                    <a:bodyPr/>
                    <a:lstStyle/>
                    <a:p>
                      <a:endParaRPr lang="ru-RU" sz="2000" b="1" i="1" dirty="0">
                        <a:solidFill>
                          <a:schemeClr val="tx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Грусть</a:t>
                      </a:r>
                      <a:r>
                        <a:rPr lang="ru-RU" sz="2000" b="1" i="1" baseline="0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000" b="1" i="1" dirty="0">
                        <a:solidFill>
                          <a:schemeClr val="tx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4175">
                <a:tc vMerge="1">
                  <a:txBody>
                    <a:bodyPr/>
                    <a:lstStyle/>
                    <a:p>
                      <a:endParaRPr lang="ru-RU" sz="2000" b="1" i="1" dirty="0">
                        <a:solidFill>
                          <a:schemeClr val="tx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Безысходность </a:t>
                      </a:r>
                      <a:endParaRPr lang="ru-RU" sz="2000" b="1" i="1" dirty="0">
                        <a:solidFill>
                          <a:schemeClr val="tx1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572250" y="1500188"/>
            <a:ext cx="500063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072313" y="1500188"/>
            <a:ext cx="571500" cy="2857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643813" y="1500188"/>
            <a:ext cx="500062" cy="2857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143875" y="1500188"/>
            <a:ext cx="500063" cy="28575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72313" y="1857375"/>
            <a:ext cx="500062" cy="285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72375" y="1857375"/>
            <a:ext cx="500063" cy="285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072438" y="1857375"/>
            <a:ext cx="500062" cy="285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072313" y="2214563"/>
            <a:ext cx="500062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572375" y="2214563"/>
            <a:ext cx="500063" cy="2857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072438" y="2214563"/>
            <a:ext cx="500062" cy="2857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072313" y="2643188"/>
            <a:ext cx="500062" cy="285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572375" y="2643188"/>
            <a:ext cx="500063" cy="285750"/>
          </a:xfrm>
          <a:prstGeom prst="rec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072438" y="2643188"/>
            <a:ext cx="500062" cy="2857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572250" y="3071813"/>
            <a:ext cx="500063" cy="276225"/>
          </a:xfrm>
          <a:prstGeom prst="rect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143750" y="3071813"/>
            <a:ext cx="500063" cy="28575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643813" y="3071813"/>
            <a:ext cx="500062" cy="285750"/>
          </a:xfrm>
          <a:prstGeom prst="rect">
            <a:avLst/>
          </a:prstGeom>
          <a:solidFill>
            <a:srgbClr val="777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143875" y="3071813"/>
            <a:ext cx="500063" cy="28575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572250" y="2214563"/>
            <a:ext cx="500063" cy="28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572250" y="2643188"/>
            <a:ext cx="500063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572250" y="1857375"/>
            <a:ext cx="500063" cy="2857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5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88"/>
            <a:ext cx="32527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5" name="Picture 3"/>
          <p:cNvPicPr>
            <a:picLocks noChangeAspect="1" noChangeArrowheads="1"/>
          </p:cNvPicPr>
          <p:nvPr/>
        </p:nvPicPr>
        <p:blipFill>
          <a:blip r:embed="rId3" cstate="print"/>
          <a:srcRect l="18384" t="58122" r="18384" b="-1443"/>
          <a:stretch>
            <a:fillRect/>
          </a:stretch>
        </p:blipFill>
        <p:spPr bwMode="auto">
          <a:xfrm>
            <a:off x="3000375" y="5429250"/>
            <a:ext cx="32146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5000625"/>
            <a:ext cx="27019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428625"/>
            <a:ext cx="7923212" cy="621506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«Квадрат»  Малевича назвали «иконой века». Когда он был создан? Что позволило так назвать это произведение?</a:t>
            </a:r>
          </a:p>
          <a:p>
            <a:pPr>
              <a:defRPr/>
            </a:pPr>
            <a:endParaRPr lang="ru-RU" sz="2800" b="1" dirty="0" smtClean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ru-RU" sz="2800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800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800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800" b="1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Музыкальные ассоциации, связанные с  произведением? 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Поэтические ассоциации? 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Какое литературное произведение вы могли бы назвать «иконой века»? Почему?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773238"/>
            <a:ext cx="17145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916113"/>
            <a:ext cx="24288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Технология образно-поэтического осмысления произведения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6013" y="1447800"/>
            <a:ext cx="7850187" cy="5124450"/>
          </a:xfrm>
        </p:spPr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ru-RU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Первый этап- создание атмосферы творчества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ru-RU" sz="2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Воспринимая визуальные образы, подбираем эпитеты (прилагательные, причастия)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ru-RU" sz="2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Ищем ассоциативные существительные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ru-RU" sz="2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Подбираем глаголы, характеризующие визуальный ряд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ru-RU" sz="2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Создаем собственный поэтический текст (1-2 предложения)</a:t>
            </a:r>
          </a:p>
          <a:p>
            <a:pPr marL="514350" indent="-514350">
              <a:buFontTx/>
              <a:buNone/>
              <a:defRPr/>
            </a:pPr>
            <a:r>
              <a:rPr lang="ru-RU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Второй этап – создание визуального ряда, обрамляющего текст</a:t>
            </a:r>
          </a:p>
          <a:p>
            <a:pPr marL="514350" indent="-514350">
              <a:buFontTx/>
              <a:buNone/>
              <a:defRPr/>
            </a:pPr>
            <a:r>
              <a:rPr lang="ru-RU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Третий этап - Метафорическая интерпретация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143000"/>
            <a:ext cx="7129463" cy="5429250"/>
          </a:xfrm>
        </p:spPr>
        <p:txBody>
          <a:bodyPr/>
          <a:lstStyle/>
          <a:p>
            <a:pPr marL="0" indent="352425">
              <a:buFontTx/>
              <a:buNone/>
              <a:defRPr/>
            </a:pPr>
            <a:r>
              <a:rPr lang="ru-RU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Использование элементов интеграции позволяет формировать у детей представление о целостности искусства, а это, в свою очередь, способствует более  вдумчивому восприятию жизни, ценностному отношению к ней, расширению кругозора и критического осмысления реальности.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75" y="357188"/>
            <a:ext cx="2824163" cy="823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Гипотеза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802687" cy="1020762"/>
          </a:xfrm>
        </p:spPr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Примеры творческих заданий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" y="1071563"/>
            <a:ext cx="8953500" cy="5572125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Создайте образ музы, которой не было в Древней Греции, опишите позу, символику, одежду;</a:t>
            </a:r>
          </a:p>
          <a:p>
            <a:pPr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Подготовьте сообщение «Индийские мотивы в творчестве русских поэтов «серебряного» века»;</a:t>
            </a:r>
          </a:p>
          <a:p>
            <a:pPr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Сравните литературное описание гибели Лаокоона со скульптурной группой «Лаокоон». Чем отличается художественный образ от образа в античной поэзии?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350" y="285750"/>
            <a:ext cx="7562850" cy="5937250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чем смысл библейского сказания о грехопадении? Как воплощен сюжет изгнания Адама и Евы из Рая в искусстве?</a:t>
            </a:r>
          </a:p>
          <a:p>
            <a:pPr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Сопоставьте  ветхозаветные и новозаветные заповеди.  Прав  ли А.К.Толстой, написавший:</a:t>
            </a:r>
          </a:p>
          <a:p>
            <a:pPr>
              <a:buFontTx/>
              <a:buNone/>
              <a:defRPr/>
            </a:pPr>
            <a:r>
              <a:rPr lang="ru-RU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Любовью к ближним пламенея,</a:t>
            </a:r>
          </a:p>
          <a:p>
            <a:pPr>
              <a:buFontTx/>
              <a:buNone/>
              <a:defRPr/>
            </a:pPr>
            <a:r>
              <a:rPr lang="ru-RU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Народ смиренью Он учил,</a:t>
            </a:r>
          </a:p>
          <a:p>
            <a:pPr>
              <a:buFontTx/>
              <a:buNone/>
              <a:defRPr/>
            </a:pPr>
            <a:r>
              <a:rPr lang="ru-RU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Он все законы Моисея</a:t>
            </a:r>
          </a:p>
          <a:p>
            <a:pPr>
              <a:buFontTx/>
              <a:buNone/>
              <a:defRPr/>
            </a:pPr>
            <a:r>
              <a:rPr lang="ru-RU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Любви закону подчинил</a:t>
            </a:r>
            <a:r>
              <a:rPr lang="ru-RU" sz="2800" smtClean="0">
                <a:solidFill>
                  <a:schemeClr val="bg2"/>
                </a:solidFill>
              </a:rPr>
              <a:t>…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" y="214313"/>
            <a:ext cx="8775700" cy="6008687"/>
          </a:xfrm>
        </p:spPr>
        <p:txBody>
          <a:bodyPr/>
          <a:lstStyle/>
          <a:p>
            <a:pPr marL="88900" indent="354013">
              <a:buFontTx/>
              <a:buNone/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«Страна лентяев» – образ, воссозданный на полотне Брейгеля, есть в культуре любого народа. Вспомните аналогичные образы в русских сказках. В чем их отличие от замысла Брейгеля?</a:t>
            </a:r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071813"/>
            <a:ext cx="40655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802687" cy="663575"/>
          </a:xfrm>
        </p:spPr>
        <p:txBody>
          <a:bodyPr/>
          <a:lstStyle/>
          <a:p>
            <a:r>
              <a:rPr lang="ru-RU" b="1" i="1" smtClean="0">
                <a:solidFill>
                  <a:schemeClr val="bg2"/>
                </a:solidFill>
              </a:rPr>
              <a:t>Итоговые задания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8929688" cy="5715000"/>
          </a:xfrm>
        </p:spPr>
        <p:txBody>
          <a:bodyPr/>
          <a:lstStyle/>
          <a:p>
            <a:pPr>
              <a:defRPr/>
            </a:pPr>
            <a:r>
              <a:rPr lang="ru-RU" sz="2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Опишите жизнь двора Петра </a:t>
            </a:r>
            <a:r>
              <a:rPr lang="en-US" sz="2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ru-RU" sz="2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Какая живопись была тогда в моде? Что читали? Какая музыка звучала на балах? О чем велись разговоры?</a:t>
            </a:r>
          </a:p>
          <a:p>
            <a:pPr>
              <a:defRPr/>
            </a:pPr>
            <a:r>
              <a:rPr lang="ru-RU" sz="2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Н.М.Карамзин писал: «Главное дело быть людьми, а не славянами. Что хорошо для людей, то не может быть дурно ля русских…». Как соотносится это высказывание с развитием русской культуры 18 века? </a:t>
            </a:r>
          </a:p>
          <a:p>
            <a:pPr>
              <a:defRPr/>
            </a:pPr>
            <a:r>
              <a:rPr lang="ru-RU" sz="2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книге Н.Я.Эйдельмана есть слова: «Для России это был век, когда основан Петербург и выиграна Полтавская битва, восстал Пугачев и прошел через Альпы Суворов…». Продолжите «знаковые» перечисления, используя произведения культуры русских авторов. Подготовьтесь к защите своей позиции.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Интегрированные уроки</a:t>
            </a:r>
            <a:r>
              <a:rPr lang="ru-RU" b="1" i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125538"/>
            <a:ext cx="7923212" cy="547211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снимают утомляемость учащихся за счёт переключения с одного вида деятельности на другой </a:t>
            </a:r>
          </a:p>
          <a:p>
            <a:pPr>
              <a:defRPr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повышают роль самостоятельности учащихся, потому что интеграция неизбежно расширяет тематику изучаемого материала, вызывает необходимость более глубокого анализа и обобщения явлений, круг которых увеличивается за счёт других предметов. 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3" y="2714625"/>
            <a:ext cx="8802687" cy="1206500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Удачи всем, тепла, улыбок, радости!!!</a:t>
            </a:r>
          </a:p>
        </p:txBody>
      </p:sp>
      <p:pic>
        <p:nvPicPr>
          <p:cNvPr id="27651" name="Рисунок 11" descr="s_1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5572125"/>
            <a:ext cx="9715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Содержимое 13" descr="B_Fly1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0" y="785813"/>
            <a:ext cx="2714625" cy="20193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Суть интеграции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350" y="1125538"/>
            <a:ext cx="7345363" cy="5543550"/>
          </a:xfrm>
        </p:spPr>
        <p:txBody>
          <a:bodyPr/>
          <a:lstStyle/>
          <a:p>
            <a:pPr marL="0" indent="352425">
              <a:buFontTx/>
              <a:buNone/>
              <a:defRPr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Применительно к системе обучения "интеграция" имеет два значения: </a:t>
            </a:r>
          </a:p>
          <a:p>
            <a:pPr marL="0" indent="352425">
              <a:defRPr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во-первых, это создание у школьников целостного представления об окружающем мире (цель обучения); </a:t>
            </a:r>
          </a:p>
          <a:p>
            <a:pPr marL="0" indent="352425">
              <a:defRPr/>
            </a:pP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во-вторых, это нахождение общей платформы сближения предметных знаний (средство обучения).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802687" cy="877887"/>
          </a:xfrm>
        </p:spPr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этапа интеграции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913" y="928688"/>
            <a:ext cx="7634287" cy="5740400"/>
          </a:xfrm>
        </p:spPr>
        <p:txBody>
          <a:bodyPr/>
          <a:lstStyle/>
          <a:p>
            <a:pPr marL="0" indent="352425">
              <a:buFontTx/>
              <a:buNone/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1) работа с образцами – знакомство с художественными произведениями, изучение языка, науки, связанных с различными видами искусства; </a:t>
            </a:r>
          </a:p>
          <a:p>
            <a:pPr marL="0" indent="352425">
              <a:buFontTx/>
              <a:buNone/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2) конструирование – написание сочинений, стилистически связанных с изучаемой эпохой, создание творческих работ на уроках изобразительного искусства; </a:t>
            </a:r>
          </a:p>
          <a:p>
            <a:pPr marL="0" indent="352425">
              <a:buFontTx/>
              <a:buNone/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3) моделирование – создание модели эпохи. 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802687" cy="1949450"/>
          </a:xfrm>
        </p:spPr>
        <p:txBody>
          <a:bodyPr/>
          <a:lstStyle/>
          <a:p>
            <a:pPr>
              <a:defRPr/>
            </a:pPr>
            <a:r>
              <a:rPr lang="ru-RU" sz="40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Для этого необходимо вооружить школьников следующими умениями:</a:t>
            </a: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b="1" smtClean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313" y="2000250"/>
            <a:ext cx="7286625" cy="4222750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умением выполнять поисковую работу, направляемую учителем; </a:t>
            </a:r>
          </a:p>
          <a:p>
            <a:pPr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умением выполнять элементарные исследовательские работы; </a:t>
            </a:r>
          </a:p>
          <a:p>
            <a:pPr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умением осмысливать связи произведений, вписанных в единый контекст культуры. </a:t>
            </a:r>
          </a:p>
          <a:p>
            <a:pPr>
              <a:defRPr/>
            </a:pPr>
            <a:endParaRPr lang="ru-RU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Интеграция на уроках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447800"/>
          <a:ext cx="8429684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Требования к учителю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63" y="2357438"/>
            <a:ext cx="6286500" cy="3143250"/>
          </a:xfrm>
        </p:spPr>
        <p:txBody>
          <a:bodyPr/>
          <a:lstStyle/>
          <a:p>
            <a:pPr>
              <a:defRPr/>
            </a:pPr>
            <a:r>
              <a:rPr lang="ru-RU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Дополнительная подготовка, </a:t>
            </a:r>
          </a:p>
          <a:p>
            <a:pPr>
              <a:defRPr/>
            </a:pPr>
            <a:r>
              <a:rPr lang="ru-RU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большая эрудиция,</a:t>
            </a:r>
          </a:p>
          <a:p>
            <a:pPr>
              <a:defRPr/>
            </a:pPr>
            <a:r>
              <a:rPr lang="ru-RU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высокий профессионализм.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802687" cy="949325"/>
          </a:xfrm>
        </p:spPr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Учитель должен учитывать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857250"/>
            <a:ext cx="8064500" cy="5667375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</a:t>
            </a: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Цель урока (необходимость сокращения сроков изучения темы, ликвидация пробелов в знаниях). </a:t>
            </a:r>
          </a:p>
          <a:p>
            <a:pPr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Подбор источников информации, отвечающих целям урока. </a:t>
            </a:r>
          </a:p>
          <a:p>
            <a:pPr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Нахождение основания для объединения разнопредметной информации. </a:t>
            </a:r>
          </a:p>
          <a:p>
            <a:pPr>
              <a:defRPr/>
            </a:pPr>
            <a:r>
              <a:rPr lang="ru-RU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 Разрушение старых форм, создание новых связей между отдельными элементами системы.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Нетрадиционные формы уроков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50" y="1397000"/>
          <a:ext cx="7786742" cy="474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1"/>
                <a:gridCol w="3893371"/>
              </a:tblGrid>
              <a:tr h="47466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/>
                        </a:rPr>
                        <a:t>Обмен знаниями;</a:t>
                      </a:r>
                    </a:p>
                    <a:p>
                      <a:pPr>
                        <a:buNone/>
                      </a:pPr>
                      <a:r>
                        <a:rPr lang="ru-RU" sz="32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/>
                        </a:rPr>
                        <a:t>Взаимопроверка;</a:t>
                      </a:r>
                    </a:p>
                    <a:p>
                      <a:pPr>
                        <a:buNone/>
                      </a:pPr>
                      <a:r>
                        <a:rPr lang="ru-RU" sz="32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/>
                        </a:rPr>
                        <a:t>Творческий поиск;</a:t>
                      </a:r>
                    </a:p>
                    <a:p>
                      <a:pPr>
                        <a:buNone/>
                      </a:pPr>
                      <a:r>
                        <a:rPr lang="ru-RU" sz="32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/>
                        </a:rPr>
                        <a:t>Издание газеты, путеводителя;</a:t>
                      </a:r>
                    </a:p>
                    <a:p>
                      <a:r>
                        <a:rPr lang="ru-RU" sz="32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/>
                        </a:rPr>
                        <a:t>Развитие речи;</a:t>
                      </a:r>
                    </a:p>
                    <a:p>
                      <a:r>
                        <a:rPr lang="ru-RU" sz="32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/>
                        </a:rPr>
                        <a:t>Музейная педагогика;</a:t>
                      </a:r>
                      <a:endParaRPr lang="ru-RU" sz="3200" b="1" i="1" dirty="0">
                        <a:solidFill>
                          <a:schemeClr val="tx1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/>
                        </a:rPr>
                        <a:t>Защита проектов;</a:t>
                      </a:r>
                    </a:p>
                    <a:p>
                      <a:pPr>
                        <a:buNone/>
                      </a:pPr>
                      <a:r>
                        <a:rPr lang="ru-RU" sz="32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/>
                        </a:rPr>
                        <a:t>Конкурс;</a:t>
                      </a:r>
                    </a:p>
                    <a:p>
                      <a:pPr>
                        <a:buNone/>
                      </a:pPr>
                      <a:r>
                        <a:rPr lang="ru-RU" sz="32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/>
                        </a:rPr>
                        <a:t>Аукцион;</a:t>
                      </a:r>
                    </a:p>
                    <a:p>
                      <a:pPr>
                        <a:buNone/>
                      </a:pPr>
                      <a:r>
                        <a:rPr lang="ru-RU" sz="32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/>
                        </a:rPr>
                        <a:t>Практикум;</a:t>
                      </a:r>
                    </a:p>
                    <a:p>
                      <a:r>
                        <a:rPr lang="ru-RU" sz="32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/>
                        </a:rPr>
                        <a:t>Дискуссия;</a:t>
                      </a:r>
                    </a:p>
                    <a:p>
                      <a:r>
                        <a:rPr lang="ru-RU" sz="3200" b="1" i="1" dirty="0" err="1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/>
                        </a:rPr>
                        <a:t>Арт-урок</a:t>
                      </a:r>
                      <a:r>
                        <a:rPr lang="ru-RU" sz="32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/>
                        </a:rPr>
                        <a:t>;</a:t>
                      </a:r>
                    </a:p>
                    <a:p>
                      <a:r>
                        <a:rPr lang="ru-RU" sz="3200" b="1" i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effectLst/>
                        </a:rPr>
                        <a:t>Виртуальные экскурсии;</a:t>
                      </a:r>
                      <a:endParaRPr lang="ru-RU" sz="3200" b="1" i="1" dirty="0">
                        <a:solidFill>
                          <a:schemeClr val="tx1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«Чернильница»">
  <a:themeElements>
    <a:clrScheme name="Другая 9">
      <a:dk1>
        <a:srgbClr val="000000"/>
      </a:dk1>
      <a:lt1>
        <a:srgbClr val="B5C7FF"/>
      </a:lt1>
      <a:dk2>
        <a:srgbClr val="84A3FF"/>
      </a:dk2>
      <a:lt2>
        <a:srgbClr val="FFCC66"/>
      </a:lt2>
      <a:accent1>
        <a:srgbClr val="FFFF00"/>
      </a:accent1>
      <a:accent2>
        <a:srgbClr val="5C2E00"/>
      </a:accent2>
      <a:accent3>
        <a:srgbClr val="C0AAAA"/>
      </a:accent3>
      <a:accent4>
        <a:srgbClr val="DAAE56"/>
      </a:accent4>
      <a:accent5>
        <a:srgbClr val="FF0000"/>
      </a:accent5>
      <a:accent6>
        <a:srgbClr val="B95C00"/>
      </a:accent6>
      <a:hlink>
        <a:srgbClr val="FF962D"/>
      </a:hlink>
      <a:folHlink>
        <a:srgbClr val="FFCC66"/>
      </a:folHlink>
    </a:clrScheme>
    <a:fontScheme name="Шаблон оформления «Чернильница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Чернильница» 1">
        <a:dk1>
          <a:srgbClr val="000000"/>
        </a:dk1>
        <a:lt1>
          <a:srgbClr val="FFFF99"/>
        </a:lt1>
        <a:dk2>
          <a:srgbClr val="003300"/>
        </a:dk2>
        <a:lt2>
          <a:srgbClr val="FFCC66"/>
        </a:lt2>
        <a:accent1>
          <a:srgbClr val="CC3300"/>
        </a:accent1>
        <a:accent2>
          <a:srgbClr val="009999"/>
        </a:accent2>
        <a:accent3>
          <a:srgbClr val="AAADAA"/>
        </a:accent3>
        <a:accent4>
          <a:srgbClr val="DADA82"/>
        </a:accent4>
        <a:accent5>
          <a:srgbClr val="E2ADAA"/>
        </a:accent5>
        <a:accent6>
          <a:srgbClr val="008A8A"/>
        </a:accent6>
        <a:hlink>
          <a:srgbClr val="660033"/>
        </a:hlink>
        <a:folHlink>
          <a:srgbClr val="33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Чернильница» 2">
        <a:dk1>
          <a:srgbClr val="000000"/>
        </a:dk1>
        <a:lt1>
          <a:srgbClr val="FFFFCC"/>
        </a:lt1>
        <a:dk2>
          <a:srgbClr val="333300"/>
        </a:dk2>
        <a:lt2>
          <a:srgbClr val="3333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Чернильница» 3">
        <a:dk1>
          <a:srgbClr val="000000"/>
        </a:dk1>
        <a:lt1>
          <a:srgbClr val="00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Чернильница» 4">
        <a:dk1>
          <a:srgbClr val="000000"/>
        </a:dk1>
        <a:lt1>
          <a:srgbClr val="FFCC66"/>
        </a:lt1>
        <a:dk2>
          <a:srgbClr val="800000"/>
        </a:dk2>
        <a:lt2>
          <a:srgbClr val="FFCC66"/>
        </a:lt2>
        <a:accent1>
          <a:srgbClr val="339933"/>
        </a:accent1>
        <a:accent2>
          <a:srgbClr val="CC6600"/>
        </a:accent2>
        <a:accent3>
          <a:srgbClr val="C0AAAA"/>
        </a:accent3>
        <a:accent4>
          <a:srgbClr val="DAAE56"/>
        </a:accent4>
        <a:accent5>
          <a:srgbClr val="ADCAAD"/>
        </a:accent5>
        <a:accent6>
          <a:srgbClr val="B95C00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Чернильница»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Чернильница»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Чернильница»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«Чернильница»</Template>
  <TotalTime>827</TotalTime>
  <Words>905</Words>
  <Application>Microsoft Office PowerPoint</Application>
  <PresentationFormat>Экран (4:3)</PresentationFormat>
  <Paragraphs>124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Times New Roman</vt:lpstr>
      <vt:lpstr>Arial</vt:lpstr>
      <vt:lpstr>Calibri</vt:lpstr>
      <vt:lpstr>Monotype Corsiva</vt:lpstr>
      <vt:lpstr>Шаблон оформления «Чернильница»</vt:lpstr>
      <vt:lpstr>Соколова Ольга Николаевна </vt:lpstr>
      <vt:lpstr>Слайд 2</vt:lpstr>
      <vt:lpstr>Суть интеграции</vt:lpstr>
      <vt:lpstr>3 этапа интеграции</vt:lpstr>
      <vt:lpstr>Для этого необходимо вооружить школьников следующими умениями: </vt:lpstr>
      <vt:lpstr>Интеграция на уроках</vt:lpstr>
      <vt:lpstr>Требования к учителю</vt:lpstr>
      <vt:lpstr>Учитель должен учитывать</vt:lpstr>
      <vt:lpstr>Нетрадиционные формы уроков</vt:lpstr>
      <vt:lpstr>Элементы технологий</vt:lpstr>
      <vt:lpstr>Варианты заданий</vt:lpstr>
      <vt:lpstr>Ритм, размеренность, интонация</vt:lpstr>
      <vt:lpstr>Рифма </vt:lpstr>
      <vt:lpstr>Сравнение </vt:lpstr>
      <vt:lpstr>Метафора </vt:lpstr>
      <vt:lpstr>Сравнения  </vt:lpstr>
      <vt:lpstr>Цветопись, линии и эмоции в цвете</vt:lpstr>
      <vt:lpstr>Слайд 18</vt:lpstr>
      <vt:lpstr>Технология образно-поэтического осмысления произведения</vt:lpstr>
      <vt:lpstr>Примеры творческих заданий</vt:lpstr>
      <vt:lpstr>Слайд 21</vt:lpstr>
      <vt:lpstr>Слайд 22</vt:lpstr>
      <vt:lpstr>Итоговые задания</vt:lpstr>
      <vt:lpstr>Интегрированные уроки </vt:lpstr>
      <vt:lpstr>Удачи всем, тепла, улыбок, радости!!!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84</cp:revision>
  <dcterms:created xsi:type="dcterms:W3CDTF">2006-12-03T19:44:12Z</dcterms:created>
  <dcterms:modified xsi:type="dcterms:W3CDTF">2013-04-22T04:34:19Z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TC010690591049</vt:lpwstr>
  </property>
</Properties>
</file>