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legacyDocTextInfo.bin" ContentType="application/vnd.ms-office.legacyDocTextInf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9" r:id="rId3"/>
    <p:sldId id="257" r:id="rId4"/>
    <p:sldId id="258" r:id="rId5"/>
    <p:sldId id="264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F69BCD3-6B81-400A-A394-BEDC07575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9BC32-262D-49EE-ACC3-9DD424971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34B1C-6A49-4FAD-A41D-6F53FF66E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B6F1A-96E7-407D-A995-2CE2B7518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A86A5-7DA7-44C3-8920-C7CB61193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AFBF5-59B5-4D5B-9C01-1FD7EB575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CDF3B-6345-49D2-AE9D-84393F7C7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49FB-ABA7-40B4-A7F6-343A7AC33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2475-D014-47CA-A99E-0A8718401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10E5-5B14-49B2-BE89-3C3EB2CAF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2CEF0-4EB2-4E8A-9568-2481B8C28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BC3BB-2077-4F0A-BC7D-F1815CF77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F2FB6-3780-48D0-AEFA-9D8E301E2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5B88B-BB0C-498C-BBCF-D0C28A194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F2784D-392D-4C40-9276-58093BAD0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91;&#1095;&#1080;&#1090;&#1077;&#1083;&#1100;%20&#1075;&#1086;&#1076;&#1072;%2013\&#1091;&#1088;&#1086;&#1082;%2023%20&#1103;&#1085;&#1074;&#1072;&#1088;&#1103;\&#1060;&#1080;&#1083;&#1100;&#1084;.avi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470025"/>
          </a:xfrm>
          <a:solidFill>
            <a:srgbClr val="00CCFF"/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Имя прилагательное.</a:t>
            </a:r>
            <a:b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 и НН в прилагательных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284538"/>
            <a:ext cx="6400800" cy="2447925"/>
          </a:xfrm>
          <a:solidFill>
            <a:srgbClr val="00CC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Соколова Ольга Николаевна, учитель русского языка, литературы, риторики и МХК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МОУ гимназии имени А.Л.Кекина Г.Ростова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  <a:solidFill>
            <a:srgbClr val="00CCFF"/>
          </a:solidFill>
          <a:ln w="57150">
            <a:pattFill prst="wdUpDiag">
              <a:fgClr>
                <a:schemeClr val="tx1"/>
              </a:fgClr>
              <a:bgClr>
                <a:srgbClr val="FFFFFF"/>
              </a:bgClr>
            </a:patt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1. </a:t>
            </a:r>
            <a:r>
              <a:rPr lang="ru-RU" sz="2000" b="1" smtClean="0"/>
              <a:t>Какое утверждение неверно? Имя прилагательное…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А) относится к качественным, относительным или притяжательным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Б) отвечает на вопросы Какой? Чей?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В) спрягается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Г) в предложении чаще всего бывает определением или сказуемым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2. В каком слове на конце пишется Ь?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А) похож             Б) печ..              В) пригож..                 Г) рощ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3. Какое прилагательное употреблено в простой превосходной степени?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А) выше               Б) строжайший      В) огромный       Г) более снежная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4. В каком случае НЕ пишется слитно?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А) очень (не)красивый                  Б) (не)легкий, а тяжелый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В) ничуть (не)вкусный                  Г) (не) здоров, а болен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5.  Исправьте грамматические ошибки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Мой рисунок более красивее Петиного.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Самую интереснейшую сказку написала Алена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Петин рисунок аккуратен и красивый.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1026" name="Organization Chart 5"/>
          <p:cNvGraphicFramePr>
            <a:graphicFrameLocks/>
          </p:cNvGraphicFramePr>
          <p:nvPr>
            <p:ph idx="1"/>
          </p:nvPr>
        </p:nvGraphicFramePr>
        <p:xfrm>
          <a:off x="179388" y="549275"/>
          <a:ext cx="8785225" cy="55499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Придумай словосочетания по образцу:</a:t>
            </a:r>
            <a:b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платье из ситца – ситцевое платье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57200" y="2516188"/>
          <a:ext cx="4038600" cy="2693987"/>
        </p:xfrm>
        <a:graphic>
          <a:graphicData uri="http://schemas.openxmlformats.org/presentationml/2006/ole">
            <p:oleObj spid="_x0000_s2050" name="Диаграмма" r:id="rId3" imgW="6096000" imgH="4067062" progId="MSGraph.Chart.8">
              <p:embed followColorScheme="full"/>
            </p:oleObj>
          </a:graphicData>
        </a:graphic>
      </p:graphicFrame>
      <p:graphicFrame>
        <p:nvGraphicFramePr>
          <p:cNvPr id="6207" name="Group 63"/>
          <p:cNvGraphicFramePr>
            <a:graphicFrameLocks noGrp="1"/>
          </p:cNvGraphicFramePr>
          <p:nvPr>
            <p:ph sz="half" idx="2"/>
          </p:nvPr>
        </p:nvGraphicFramePr>
        <p:xfrm>
          <a:off x="611188" y="1341438"/>
          <a:ext cx="8075612" cy="5181600"/>
        </p:xfrm>
        <a:graphic>
          <a:graphicData uri="http://schemas.openxmlformats.org/drawingml/2006/table">
            <a:tbl>
              <a:tblPr/>
              <a:tblGrid>
                <a:gridCol w="4038600"/>
                <a:gridCol w="4037012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Гнездо орла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Платье из шерсти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Нора мыши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Яд для крыс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Упрямство осла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Посуда из глины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Каша из овса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Ваза из стекла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Посуда из серебра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Гнездо голубя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Picture 6" descr="rostov_vel_20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0350"/>
            <a:ext cx="9144000" cy="6450013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1" name="Picture 4" descr="rostov_vel_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685338" cy="683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Фильм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251950" cy="69405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213</Words>
  <Application>Microsoft Office PowerPoint</Application>
  <PresentationFormat>Экран (4:3)</PresentationFormat>
  <Paragraphs>40</Paragraphs>
  <Slides>6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Оформление по умолчанию</vt:lpstr>
      <vt:lpstr>Диаграмма Microsoft Graph</vt:lpstr>
      <vt:lpstr>Имя прилагательное. Н и НН в прилагательных</vt:lpstr>
      <vt:lpstr>Слайд 2</vt:lpstr>
      <vt:lpstr>Слайд 3</vt:lpstr>
      <vt:lpstr>Придумай словосочетания по образцу: платье из ситца – ситцевое платье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прилагательное. Н и НН в прилагательных</dc:title>
  <dc:creator>Dream</dc:creator>
  <cp:lastModifiedBy>Ольга</cp:lastModifiedBy>
  <cp:revision>5</cp:revision>
  <dcterms:created xsi:type="dcterms:W3CDTF">2013-01-22T21:45:42Z</dcterms:created>
  <dcterms:modified xsi:type="dcterms:W3CDTF">2013-04-22T05:38:56Z</dcterms:modified>
</cp:coreProperties>
</file>