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060848"/>
            <a:ext cx="3963216" cy="99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 музею гимназии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3645024"/>
            <a:ext cx="2857520" cy="1656184"/>
          </a:xfrm>
        </p:spPr>
        <p:txBody>
          <a:bodyPr/>
          <a:lstStyle/>
          <a:p>
            <a:r>
              <a:rPr lang="ru-RU" dirty="0" smtClean="0"/>
              <a:t>Выполнила </a:t>
            </a:r>
          </a:p>
          <a:p>
            <a:r>
              <a:rPr lang="ru-RU" dirty="0" smtClean="0"/>
              <a:t>Ученица 3  «Г» </a:t>
            </a:r>
          </a:p>
          <a:p>
            <a:r>
              <a:rPr lang="ru-RU" dirty="0" smtClean="0"/>
              <a:t>Малышева </a:t>
            </a:r>
            <a:r>
              <a:rPr lang="ru-RU" dirty="0" err="1" smtClean="0"/>
              <a:t>Ульяна</a:t>
            </a:r>
            <a:endParaRPr lang="ru-RU" dirty="0"/>
          </a:p>
        </p:txBody>
      </p:sp>
      <p:pic>
        <p:nvPicPr>
          <p:cNvPr id="4" name="Рисунок 3" descr="Экскурсовод Ульяна Григорье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939902" cy="5253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118" y="368660"/>
            <a:ext cx="8543354" cy="640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1108" y="242646"/>
            <a:ext cx="8639364" cy="647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096" y="386663"/>
            <a:ext cx="8591360" cy="644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296652"/>
            <a:ext cx="8496944" cy="6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Новая папка\IMG_84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096" y="170639"/>
            <a:ext cx="8663368" cy="649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\Desktop\Новая папка\IMG_84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332656"/>
            <a:ext cx="8519351" cy="6389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332656"/>
            <a:ext cx="8471346" cy="635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с вырезом 4"/>
          <p:cNvSpPr/>
          <p:nvPr/>
        </p:nvSpPr>
        <p:spPr>
          <a:xfrm>
            <a:off x="5940152" y="2204864"/>
            <a:ext cx="92869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esktop\Новая папка\IMG_8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432483"/>
            <a:ext cx="8567356" cy="6425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Новая папка\IMG_8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2683" y="1935163"/>
            <a:ext cx="663863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1500174"/>
            <a:ext cx="2857520" cy="4286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07" y="320959"/>
            <a:ext cx="8761173" cy="627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476672"/>
            <a:ext cx="8124394" cy="60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16" y="692696"/>
            <a:ext cx="8132724" cy="609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594501"/>
            <a:ext cx="8351332" cy="626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548680"/>
            <a:ext cx="8183314" cy="613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>
            <a:off x="755576" y="1628800"/>
            <a:ext cx="64294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Новая папка\IMG_8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540495"/>
            <a:ext cx="8423340" cy="6317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Новая папка\IMG_8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332656"/>
            <a:ext cx="8399338" cy="6299503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 rot="5400000">
            <a:off x="3385863" y="3391001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3140968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308304" y="3212976"/>
            <a:ext cx="500066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14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По музею гимназии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2017-04-21T13:52:42Z</dcterms:created>
  <dcterms:modified xsi:type="dcterms:W3CDTF">2017-11-10T17:59:15Z</dcterms:modified>
</cp:coreProperties>
</file>