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48179"/>
            <a:ext cx="65171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Ubuntu Condensed" panose="020B0506030602030204" pitchFamily="34" charset="0"/>
              </a:rPr>
              <a:t>Власов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Ubuntu Condensed" panose="020B0506030602030204" pitchFamily="34" charset="0"/>
              </a:rPr>
              <a:t> Константин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Ubuntu Condensed" panose="020B0506030602030204" pitchFamily="34" charset="0"/>
              </a:rPr>
              <a:t>Васильевич-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Ubuntu Condensed" panose="020B0506030602030204" pitchFamily="34" charset="0"/>
              </a:rPr>
              <a:t>военный корреспондент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Ubuntu Condensed" panose="020B0506030602030204" pitchFamily="34" charset="0"/>
              </a:rPr>
              <a:t>(1911-1946 )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0700" y="4152900"/>
            <a:ext cx="465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Выполнил: ученик 3 «Г» класса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Гимназии им. А. Л. </a:t>
            </a:r>
            <a:r>
              <a:rPr lang="ru-RU" sz="2400" b="1" dirty="0" err="1" smtClean="0">
                <a:solidFill>
                  <a:schemeClr val="bg1"/>
                </a:solidFill>
              </a:rPr>
              <a:t>Кекина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Власов Максим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4579" name="Picture 3" descr="C:\Users\Денис\Desktop\ВЛАСОВ\d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39" y="135088"/>
            <a:ext cx="3850386" cy="2627543"/>
          </a:xfrm>
          <a:prstGeom prst="rect">
            <a:avLst/>
          </a:prstGeom>
          <a:noFill/>
        </p:spPr>
      </p:pic>
      <p:pic>
        <p:nvPicPr>
          <p:cNvPr id="24580" name="Picture 4" descr="C:\Users\Денис\Desktop\ВЛАСОВ\7073811417_600673a2b4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07038"/>
            <a:ext cx="5353050" cy="3503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9458" name="Picture 2" descr="C:\Users\Денис\Desktop\ВЛАСОВ\riga_jaunci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895475"/>
            <a:ext cx="5054600" cy="3790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4425" y="504825"/>
            <a:ext cx="483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Воинское кладбище г. Рига, мемориал советским воинам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0483" name="Picture 3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79" y="214824"/>
            <a:ext cx="4132546" cy="58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14850" y="378142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 ноября 1943 год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4" y="238125"/>
            <a:ext cx="564093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14550" y="4953000"/>
            <a:ext cx="507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25 ноября 1942 год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1" y="318254"/>
            <a:ext cx="3067050" cy="56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5" y="676275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Вырезка из красноармейской газеты №149 </a:t>
            </a:r>
          </a:p>
          <a:p>
            <a:r>
              <a:rPr lang="ru-RU" sz="2800" dirty="0" smtClean="0"/>
              <a:t>«На штурм врага»</a:t>
            </a:r>
          </a:p>
          <a:p>
            <a:r>
              <a:rPr lang="ru-RU" sz="2800" dirty="0" smtClean="0"/>
              <a:t>Понедельник </a:t>
            </a:r>
          </a:p>
          <a:p>
            <a:r>
              <a:rPr lang="ru-RU" sz="2800" dirty="0" smtClean="0"/>
              <a:t>26 октября 1942 год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Денис\Pictures\img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83234" y="326464"/>
            <a:ext cx="4262905" cy="5762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05050" y="5372100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очерка гвардии старший лейтенант К. В. Власов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" y="266700"/>
            <a:ext cx="564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Очерк. 2 декабря 1944 год. </a:t>
            </a:r>
          </a:p>
          <a:p>
            <a:r>
              <a:rPr lang="ru-RU" sz="2400" b="1" dirty="0" smtClean="0"/>
              <a:t>Тираж- 50 экземпляров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525" y="228600"/>
            <a:ext cx="538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Карта боевых действий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533399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Бои под Ржевом. </a:t>
            </a:r>
            <a:endParaRPr lang="ru-RU" sz="3600" b="1" dirty="0" smtClean="0"/>
          </a:p>
          <a:p>
            <a:r>
              <a:rPr lang="ru-RU" sz="3600" b="1" dirty="0" smtClean="0"/>
              <a:t>Лето 1942 год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67075" y="200025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«Бей врага</a:t>
            </a:r>
          </a:p>
          <a:p>
            <a:pPr algn="r"/>
            <a:r>
              <a:rPr lang="ru-RU" sz="2800" b="1" dirty="0" smtClean="0"/>
              <a:t> под Ржевом,</a:t>
            </a:r>
          </a:p>
          <a:p>
            <a:pPr algn="r"/>
            <a:r>
              <a:rPr lang="ru-RU" sz="2800" b="1" dirty="0" smtClean="0"/>
              <a:t>Помогай защитникам Сталинграда»</a:t>
            </a:r>
            <a:endParaRPr lang="ru-RU" sz="2800" b="1" dirty="0"/>
          </a:p>
        </p:txBody>
      </p:sp>
      <p:pic>
        <p:nvPicPr>
          <p:cNvPr id="22530" name="Picture 2" descr="C:\Users\Денис\Desktop\ВЛАСОВ\tmp11B-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515557"/>
            <a:ext cx="5775883" cy="3579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75" y="29527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Вывод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1133475"/>
            <a:ext cx="5353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/>
              <a:t>-  Рассмотрел </a:t>
            </a:r>
            <a:r>
              <a:rPr lang="ru-RU" sz="2400" b="1" dirty="0" smtClean="0"/>
              <a:t>фотографии, узнал на них прадеда,</a:t>
            </a:r>
          </a:p>
          <a:p>
            <a:pPr fontAlgn="base"/>
            <a:r>
              <a:rPr lang="ru-RU" sz="2400" b="1" dirty="0" smtClean="0"/>
              <a:t>-  Прочитал </a:t>
            </a:r>
            <a:r>
              <a:rPr lang="ru-RU" sz="2400" b="1" dirty="0" smtClean="0"/>
              <a:t>и проанализировал вместе с мамой письма моего прадедушки с фронта и брошюру,</a:t>
            </a:r>
          </a:p>
          <a:p>
            <a:pPr fontAlgn="base"/>
            <a:r>
              <a:rPr lang="ru-RU" sz="2400" b="1" dirty="0" smtClean="0"/>
              <a:t>-  Побеседовал </a:t>
            </a:r>
            <a:r>
              <a:rPr lang="ru-RU" sz="2400" b="1" dirty="0" smtClean="0"/>
              <a:t>с дедушкой Власовым Юрием Константиновичем,</a:t>
            </a:r>
          </a:p>
          <a:p>
            <a:pPr fontAlgn="base"/>
            <a:r>
              <a:rPr lang="ru-RU" sz="2400" b="1" dirty="0" smtClean="0"/>
              <a:t>-  Собрал </a:t>
            </a:r>
            <a:r>
              <a:rPr lang="ru-RU" sz="2400" b="1" dirty="0" smtClean="0"/>
              <a:t>и систематизировал материал  о Власове Константине Васильевиче - военном корреспонденте.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75" y="29527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Фото всей семьи 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1133475"/>
            <a:ext cx="535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/>
              <a:t> 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725" y="381000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Ubuntu Condensed" panose="020B0506030602030204" pitchFamily="34" charset="0"/>
              </a:rPr>
              <a:t>Власов Константин</a:t>
            </a:r>
            <a:endParaRPr lang="ru-RU" sz="2800" b="1" dirty="0" smtClean="0">
              <a:latin typeface="Ubuntu Condensed" panose="020B0506030602030204" pitchFamily="34" charset="0"/>
            </a:endParaRPr>
          </a:p>
          <a:p>
            <a:pPr algn="ctr"/>
            <a:r>
              <a:rPr lang="ru-RU" sz="2800" b="1" dirty="0" smtClean="0">
                <a:latin typeface="Ubuntu Condensed" panose="020B0506030602030204" pitchFamily="34" charset="0"/>
              </a:rPr>
              <a:t>Васильевич</a:t>
            </a:r>
            <a:endParaRPr lang="ru-RU" sz="2800" b="1" dirty="0" smtClean="0">
              <a:latin typeface="Ubuntu Condensed" panose="020B0506030602030204" pitchFamily="34" charset="0"/>
            </a:endParaRPr>
          </a:p>
          <a:p>
            <a:pPr algn="ctr"/>
            <a:r>
              <a:rPr lang="ru-RU" sz="2800" b="1" dirty="0" smtClean="0">
                <a:latin typeface="Ubuntu Condensed" panose="020B0506030602030204" pitchFamily="34" charset="0"/>
              </a:rPr>
              <a:t>(1911-1946 )</a:t>
            </a:r>
            <a:endParaRPr lang="ru-RU" sz="2800" dirty="0"/>
          </a:p>
        </p:txBody>
      </p:sp>
      <p:pic>
        <p:nvPicPr>
          <p:cNvPr id="23554" name="Picture 2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754013"/>
            <a:ext cx="5657850" cy="39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4142" y="424933"/>
            <a:ext cx="6738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Ubuntu Condensed" panose="020B0506030602030204" pitchFamily="34" charset="0"/>
              </a:rPr>
              <a:t>Памятник журналистам</a:t>
            </a:r>
          </a:p>
          <a:p>
            <a:pPr algn="ctr"/>
            <a:r>
              <a:rPr lang="ru-RU" sz="4400" b="1" dirty="0" smtClean="0">
                <a:latin typeface="Ubuntu Condensed" panose="020B0506030602030204" pitchFamily="34" charset="0"/>
              </a:rPr>
              <a:t>1993 </a:t>
            </a:r>
            <a:r>
              <a:rPr lang="ru-RU" sz="4000" b="1" dirty="0" smtClean="0">
                <a:latin typeface="Ubuntu Condensed" panose="020B0506030602030204" pitchFamily="34" charset="0"/>
              </a:rPr>
              <a:t>год г.Москва</a:t>
            </a:r>
            <a:endParaRPr lang="ru-RU" sz="4400" b="1" dirty="0">
              <a:latin typeface="Ubuntu Condensed" panose="020B0506030602030204" pitchFamily="34" charset="0"/>
            </a:endParaRPr>
          </a:p>
        </p:txBody>
      </p:sp>
      <p:pic>
        <p:nvPicPr>
          <p:cNvPr id="6" name="Рисунок 5" descr="DSCN9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" y="1928812"/>
            <a:ext cx="5807202" cy="43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175"/>
            <a:ext cx="641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 и задачи работы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6300"/>
            <a:ext cx="601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 работы: </a:t>
            </a:r>
            <a:r>
              <a:rPr lang="ru-RU" sz="2000" dirty="0" smtClean="0"/>
              <a:t>рассказать о моём </a:t>
            </a:r>
            <a:r>
              <a:rPr lang="ru-RU" sz="2000" dirty="0" smtClean="0"/>
              <a:t>прадедушке </a:t>
            </a:r>
            <a:r>
              <a:rPr lang="ru-RU" sz="2000" dirty="0" smtClean="0"/>
              <a:t>- военкоре К.В.Власове, участнике Великой Отечественной </a:t>
            </a:r>
            <a:r>
              <a:rPr lang="ru-RU" sz="2000" dirty="0" smtClean="0"/>
              <a:t>войны.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1962150"/>
            <a:ext cx="56673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Задачи: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- Изучить воспоминания прабабушки  о прадедушке</a:t>
            </a:r>
          </a:p>
          <a:p>
            <a:r>
              <a:rPr lang="ru-RU" sz="2000" dirty="0" smtClean="0"/>
              <a:t>- Рассмотреть фронтовые фотографии и выявить на них прадеда</a:t>
            </a:r>
          </a:p>
          <a:p>
            <a:r>
              <a:rPr lang="ru-RU" sz="2000" dirty="0" smtClean="0"/>
              <a:t>- Прочитать и проанализировать письма с фронта моего прадеда К.В.Власова </a:t>
            </a:r>
          </a:p>
          <a:p>
            <a:r>
              <a:rPr lang="ru-RU" sz="2000" dirty="0" smtClean="0"/>
              <a:t>-  Прочитать и проанализировать  брошюру, написанную капитаном К.В.Власовым </a:t>
            </a:r>
          </a:p>
          <a:p>
            <a:r>
              <a:rPr lang="ru-RU" sz="2000" dirty="0" smtClean="0"/>
              <a:t>- Прочитать и проанализировать рассказ из фронтовой газеты, написанный К.В.Власовым</a:t>
            </a:r>
          </a:p>
          <a:p>
            <a:r>
              <a:rPr lang="ru-RU" sz="2000" dirty="0" smtClean="0"/>
              <a:t>- Расспросить деда Ю.К.Власова о прадеде  К.В.Власове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3238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Методы исследования: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1114425"/>
            <a:ext cx="62769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1.Рассмотрение фотографий</a:t>
            </a:r>
          </a:p>
          <a:p>
            <a:r>
              <a:rPr lang="ru-RU" sz="3200" b="1" dirty="0" smtClean="0"/>
              <a:t>2.Чтение и анализ рассказа </a:t>
            </a:r>
            <a:endParaRPr lang="ru-RU" sz="3200" b="1" dirty="0" smtClean="0"/>
          </a:p>
          <a:p>
            <a:r>
              <a:rPr lang="ru-RU" sz="3200" b="1" dirty="0" smtClean="0"/>
              <a:t>«</a:t>
            </a:r>
            <a:r>
              <a:rPr lang="ru-RU" sz="3200" b="1" dirty="0" smtClean="0"/>
              <a:t>Три фрица»</a:t>
            </a:r>
          </a:p>
          <a:p>
            <a:r>
              <a:rPr lang="ru-RU" sz="3200" b="1" dirty="0" smtClean="0"/>
              <a:t>3.Чтение и анализ брошюры </a:t>
            </a:r>
            <a:endParaRPr lang="ru-RU" sz="3200" b="1" dirty="0" smtClean="0"/>
          </a:p>
          <a:p>
            <a:r>
              <a:rPr lang="ru-RU" sz="3200" b="1" dirty="0" smtClean="0"/>
              <a:t>«</a:t>
            </a:r>
            <a:r>
              <a:rPr lang="ru-RU" sz="3200" b="1" dirty="0" smtClean="0"/>
              <a:t>Из истории нашей части»</a:t>
            </a:r>
          </a:p>
          <a:p>
            <a:r>
              <a:rPr lang="ru-RU" sz="3200" b="1" dirty="0" smtClean="0"/>
              <a:t>4.Беседа с дедом Ю.К.Власовым и папой А.Ю.Власовым. 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imag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4" y="123825"/>
            <a:ext cx="4848225" cy="340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5574" y="3581401"/>
            <a:ext cx="3746861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6" y="318254"/>
            <a:ext cx="3067050" cy="56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8434" name="Picture 2" descr="C:\Users\Денис\Pictures\img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51664" y="-556390"/>
            <a:ext cx="4841654" cy="6544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248275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очерка гвардии старший лейтенант К. В. Власов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49" y="4619625"/>
            <a:ext cx="351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Власов Юрий Константинович</a:t>
            </a:r>
          </a:p>
          <a:p>
            <a:r>
              <a:rPr lang="ru-RU" b="1" dirty="0" smtClean="0"/>
              <a:t>1941 года рождения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95650" y="4638675"/>
            <a:ext cx="333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Власова Нина Константиновна</a:t>
            </a:r>
          </a:p>
          <a:p>
            <a:r>
              <a:rPr lang="ru-RU" b="1" dirty="0" smtClean="0"/>
              <a:t>1931 года рождения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7725" y="2714625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				ФОТО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291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Денис</cp:lastModifiedBy>
  <cp:revision>32</cp:revision>
  <dcterms:created xsi:type="dcterms:W3CDTF">2013-11-19T05:52:05Z</dcterms:created>
  <dcterms:modified xsi:type="dcterms:W3CDTF">2015-01-22T15:52:52Z</dcterms:modified>
</cp:coreProperties>
</file>