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C26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24E68-0C4D-47D9-87B6-CB0862096CD5}" type="datetimeFigureOut">
              <a:rPr lang="ru-RU" smtClean="0"/>
              <a:pPr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11ED-9EDF-4E6F-9C67-B3A088237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learningapps.org/view2215807" TargetMode="External"/><Relationship Id="rId13" Type="http://schemas.openxmlformats.org/officeDocument/2006/relationships/hyperlink" Target="http://learningapps.org/watch?v=pp28w7pwk16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://learningapps.org/view2215708" TargetMode="External"/><Relationship Id="rId21" Type="http://schemas.openxmlformats.org/officeDocument/2006/relationships/image" Target="../media/image6.jpeg"/><Relationship Id="rId7" Type="http://schemas.openxmlformats.org/officeDocument/2006/relationships/hyperlink" Target="http://learningapps.org/view2162140" TargetMode="External"/><Relationship Id="rId12" Type="http://schemas.openxmlformats.org/officeDocument/2006/relationships/hyperlink" Target="http://learningapps.org/view2229866" TargetMode="External"/><Relationship Id="rId17" Type="http://schemas.openxmlformats.org/officeDocument/2006/relationships/slide" Target="slide4.xml"/><Relationship Id="rId2" Type="http://schemas.openxmlformats.org/officeDocument/2006/relationships/image" Target="../media/image1.png"/><Relationship Id="rId16" Type="http://schemas.openxmlformats.org/officeDocument/2006/relationships/image" Target="../media/image3.gif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earningapps.org/view2174740" TargetMode="External"/><Relationship Id="rId11" Type="http://schemas.openxmlformats.org/officeDocument/2006/relationships/hyperlink" Target="http://learningapps.org/view2296560" TargetMode="External"/><Relationship Id="rId5" Type="http://schemas.openxmlformats.org/officeDocument/2006/relationships/hyperlink" Target="http://learningapps.org/view2172759" TargetMode="External"/><Relationship Id="rId15" Type="http://schemas.openxmlformats.org/officeDocument/2006/relationships/image" Target="../media/image2.jpeg"/><Relationship Id="rId23" Type="http://schemas.openxmlformats.org/officeDocument/2006/relationships/image" Target="../media/image7.gif"/><Relationship Id="rId10" Type="http://schemas.openxmlformats.org/officeDocument/2006/relationships/hyperlink" Target="http://learningapps.org/view2162230" TargetMode="External"/><Relationship Id="rId19" Type="http://schemas.openxmlformats.org/officeDocument/2006/relationships/hyperlink" Target="http://learningapps.org/watch?v=pckyzgxc316" TargetMode="External"/><Relationship Id="rId4" Type="http://schemas.openxmlformats.org/officeDocument/2006/relationships/hyperlink" Target="http://learningapps.org/2162140" TargetMode="External"/><Relationship Id="rId9" Type="http://schemas.openxmlformats.org/officeDocument/2006/relationships/hyperlink" Target="http://learningapps.org/view2215208" TargetMode="External"/><Relationship Id="rId14" Type="http://schemas.openxmlformats.org/officeDocument/2006/relationships/slide" Target="slide2.xml"/><Relationship Id="rId22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yarregion.ru/depts/doosp/default.aspx" TargetMode="External"/><Relationship Id="rId7" Type="http://schemas.openxmlformats.org/officeDocument/2006/relationships/hyperlink" Target="http://cbs-bataysk.ru/docs/ekologia/zakon/ekoorg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c.academic.ru/" TargetMode="External"/><Relationship Id="rId5" Type="http://schemas.openxmlformats.org/officeDocument/2006/relationships/hyperlink" Target="http://ru-ecology.info/" TargetMode="External"/><Relationship Id="rId4" Type="http://schemas.openxmlformats.org/officeDocument/2006/relationships/hyperlink" Target="http://learningapp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faqs.ru/wp-content/uploads/SmallWorld-Fu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7215174" y="0"/>
            <a:ext cx="1928826" cy="714380"/>
          </a:xfrm>
          <a:prstGeom prst="wedgeRoundRectCallout">
            <a:avLst>
              <a:gd name="adj1" fmla="val 12678"/>
              <a:gd name="adj2" fmla="val 11173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3"/>
              </a:rPr>
              <a:t>Экологический словарь</a:t>
            </a:r>
            <a:endParaRPr lang="ru-RU" sz="2000" b="1" dirty="0">
              <a:hlinkClick r:id="rId4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7215206" y="3857628"/>
            <a:ext cx="1928794" cy="785818"/>
          </a:xfrm>
          <a:prstGeom prst="wedgeRoundRectCallout">
            <a:avLst>
              <a:gd name="adj1" fmla="val -63639"/>
              <a:gd name="adj2" fmla="val 32664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5"/>
              </a:rPr>
              <a:t>Изучаем экологические знаки</a:t>
            </a:r>
            <a:endParaRPr lang="ru-RU" sz="2000" b="1" dirty="0" smtClean="0">
              <a:hlinkClick r:id="rId3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643702" y="1928802"/>
            <a:ext cx="2286016" cy="642942"/>
          </a:xfrm>
          <a:prstGeom prst="wedgeRoundRectCallout">
            <a:avLst>
              <a:gd name="adj1" fmla="val -69845"/>
              <a:gd name="adj2" fmla="val 143458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6"/>
              </a:rPr>
              <a:t>Перерабатываем отходы</a:t>
            </a:r>
            <a:endParaRPr lang="ru-RU" sz="2000" b="1" dirty="0" smtClean="0">
              <a:hlinkClick r:id="rId3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500430" y="0"/>
            <a:ext cx="2071670" cy="714380"/>
          </a:xfrm>
          <a:prstGeom prst="wedgeRoundRectCallout">
            <a:avLst>
              <a:gd name="adj1" fmla="val -49353"/>
              <a:gd name="adj2" fmla="val 105823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7"/>
              </a:rPr>
              <a:t>Кто хочет стать миллионером?</a:t>
            </a:r>
            <a:endParaRPr lang="ru-RU" sz="2000" b="1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428860" y="5715016"/>
            <a:ext cx="1928826" cy="714380"/>
          </a:xfrm>
          <a:prstGeom prst="wedgeRoundRectCallout">
            <a:avLst>
              <a:gd name="adj1" fmla="val 81274"/>
              <a:gd name="adj2" fmla="val -85192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8"/>
              </a:rPr>
              <a:t>Экологические организации</a:t>
            </a:r>
            <a:endParaRPr lang="ru-RU" sz="2000" b="1" dirty="0" smtClean="0">
              <a:hlinkClick r:id="rId3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6429388" y="4786322"/>
            <a:ext cx="1928826" cy="785818"/>
          </a:xfrm>
          <a:prstGeom prst="wedgeRoundRectCallout">
            <a:avLst>
              <a:gd name="adj1" fmla="val 38620"/>
              <a:gd name="adj2" fmla="val 8517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9"/>
              </a:rPr>
              <a:t>Экологическое ассорти</a:t>
            </a:r>
            <a:endParaRPr lang="ru-RU" sz="2000" b="1" dirty="0" smtClean="0">
              <a:hlinkClick r:id="rId3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0" y="4786322"/>
            <a:ext cx="2000232" cy="1857388"/>
          </a:xfrm>
          <a:prstGeom prst="wedgeRoundRectCallout">
            <a:avLst>
              <a:gd name="adj1" fmla="val -12168"/>
              <a:gd name="adj2" fmla="val -67028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10"/>
              </a:rPr>
              <a:t>Логотипы экологических организаций</a:t>
            </a:r>
            <a:endParaRPr lang="ru-RU" sz="2000" b="1" dirty="0" smtClean="0">
              <a:hlinkClick r:id="rId3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428596" y="3857628"/>
            <a:ext cx="1928826" cy="642942"/>
          </a:xfrm>
          <a:prstGeom prst="wedgeRoundRectCallout">
            <a:avLst>
              <a:gd name="adj1" fmla="val 58261"/>
              <a:gd name="adj2" fmla="val -130254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11"/>
              </a:rPr>
              <a:t>Экологическая викторина</a:t>
            </a:r>
            <a:endParaRPr lang="ru-RU" sz="2000" b="1" dirty="0" smtClean="0">
              <a:hlinkClick r:id="rId3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0" y="1285860"/>
            <a:ext cx="1643042" cy="857256"/>
          </a:xfrm>
          <a:prstGeom prst="wedgeRoundRectCallout">
            <a:avLst>
              <a:gd name="adj1" fmla="val 79599"/>
              <a:gd name="adj2" fmla="val -3680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12"/>
              </a:rPr>
              <a:t>Экономный хозяин</a:t>
            </a:r>
            <a:endParaRPr lang="ru-RU" sz="2000" b="1" dirty="0" smtClean="0">
              <a:hlinkClick r:id="rId3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786182" y="1643050"/>
            <a:ext cx="2357454" cy="1214446"/>
          </a:xfrm>
          <a:prstGeom prst="wedgeRoundRectCallout">
            <a:avLst>
              <a:gd name="adj1" fmla="val 63972"/>
              <a:gd name="adj2" fmla="val -1584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hlinkClick r:id="rId13"/>
              </a:rPr>
              <a:t>Отдыхаем и разгадываем кроссворд</a:t>
            </a:r>
            <a:endParaRPr lang="ru-RU" b="1" dirty="0" smtClean="0"/>
          </a:p>
          <a:p>
            <a:pPr algn="ctr"/>
            <a:endParaRPr lang="ru-RU" b="1" dirty="0">
              <a:hlinkClick r:id="rId3"/>
            </a:endParaRPr>
          </a:p>
        </p:txBody>
      </p:sp>
      <p:pic>
        <p:nvPicPr>
          <p:cNvPr id="2052" name="Picture 4" descr="http://www.tbshop.ru/db_pic.php?id=8446&amp;abs=yes&amp;resize=100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/>
          <a:srcRect l="7500" t="14998" r="2499" b="47502"/>
          <a:stretch>
            <a:fillRect/>
          </a:stretch>
        </p:blipFill>
        <p:spPr bwMode="auto">
          <a:xfrm>
            <a:off x="1071538" y="0"/>
            <a:ext cx="857256" cy="357190"/>
          </a:xfrm>
          <a:prstGeom prst="rect">
            <a:avLst/>
          </a:prstGeom>
          <a:noFill/>
        </p:spPr>
      </p:pic>
      <p:pic>
        <p:nvPicPr>
          <p:cNvPr id="2060" name="Picture 12" descr="http://ekol-ush.narod.ru/pic/102.gif"/>
          <p:cNvPicPr>
            <a:picLocks noChangeAspect="1" noChangeArrowheads="1" noCrop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" cy="762000"/>
          </a:xfrm>
          <a:prstGeom prst="rect">
            <a:avLst/>
          </a:prstGeom>
          <a:noFill/>
        </p:spPr>
      </p:pic>
      <p:pic>
        <p:nvPicPr>
          <p:cNvPr id="4098" name="Picture 2" descr="http://reseller.ibuildapp.com/assets/apps/38-289871-1350502885.pn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286776" y="6000768"/>
            <a:ext cx="642910" cy="64291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214282" y="2643182"/>
            <a:ext cx="8572560" cy="1323439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 w="114300" prst="artDeco"/>
          </a:sp3d>
        </p:spPr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solidFill>
                  <a:srgbClr val="FC2616"/>
                </a:solidFill>
              </a:rPr>
              <a:t>Занимательная экология: </a:t>
            </a:r>
          </a:p>
          <a:p>
            <a:pPr algn="ctr"/>
            <a:r>
              <a:rPr lang="ru-RU" sz="4000" b="1" dirty="0" smtClean="0">
                <a:solidFill>
                  <a:srgbClr val="FC2616"/>
                </a:solidFill>
              </a:rPr>
              <a:t>изучаем, запоминаем</a:t>
            </a:r>
            <a:r>
              <a:rPr lang="ru-RU" sz="4000" b="1" dirty="0" smtClean="0">
                <a:ln w="5715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C2616"/>
                </a:solidFill>
              </a:rPr>
              <a:t>исследуем…</a:t>
            </a:r>
            <a:endParaRPr lang="ru-RU" sz="4000" b="1" dirty="0" smtClean="0"/>
          </a:p>
        </p:txBody>
      </p:sp>
      <p:pic>
        <p:nvPicPr>
          <p:cNvPr id="19" name="Picture 2" descr="http://thumb1.shutterstock.com/photos/thumb_large/499702/499702,1265662052,4.jpg">
            <a:hlinkClick r:id="rId19"/>
          </p:cNvPr>
          <p:cNvPicPr>
            <a:picLocks noChangeAspect="1" noChangeArrowheads="1"/>
          </p:cNvPicPr>
          <p:nvPr/>
        </p:nvPicPr>
        <p:blipFill>
          <a:blip r:embed="rId20"/>
          <a:srcRect l="8982" t="10000" r="19161" b="9999"/>
          <a:stretch>
            <a:fillRect/>
          </a:stretch>
        </p:blipFill>
        <p:spPr bwMode="auto">
          <a:xfrm>
            <a:off x="5500694" y="1714488"/>
            <a:ext cx="500066" cy="500066"/>
          </a:xfrm>
          <a:prstGeom prst="rect">
            <a:avLst/>
          </a:prstGeom>
          <a:noFill/>
        </p:spPr>
      </p:pic>
      <p:pic>
        <p:nvPicPr>
          <p:cNvPr id="20" name="Picture 4" descr="http://wl.static.fotolia.com/jpg/00/39/68/54/110_F_39685430_75yAnBLPyCFBrTthanMR0C0y6nIQgsed.jpg">
            <a:hlinkClick r:id="rId13"/>
          </p:cNvPr>
          <p:cNvPicPr>
            <a:picLocks noChangeAspect="1" noChangeArrowheads="1"/>
          </p:cNvPicPr>
          <p:nvPr/>
        </p:nvPicPr>
        <p:blipFill>
          <a:blip r:embed="rId21"/>
          <a:srcRect l="6818" t="6818" r="4545" b="4545"/>
          <a:stretch>
            <a:fillRect/>
          </a:stretch>
        </p:blipFill>
        <p:spPr bwMode="auto">
          <a:xfrm>
            <a:off x="5500694" y="2285992"/>
            <a:ext cx="500066" cy="500066"/>
          </a:xfrm>
          <a:prstGeom prst="rect">
            <a:avLst/>
          </a:prstGeom>
          <a:noFill/>
        </p:spPr>
      </p:pic>
      <p:pic>
        <p:nvPicPr>
          <p:cNvPr id="5124" name="Picture 4" descr="http://900igr.net/data/skazki-i-igry/Deti.files/0042-104-Sekretnichat-s-podruzhkoj.gif">
            <a:hlinkClick r:id="rId22" action="ppaction://hlinksldjump"/>
          </p:cNvPr>
          <p:cNvPicPr>
            <a:picLocks noChangeAspect="1" noChangeArrowheads="1" noCrop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929190" y="5902460"/>
            <a:ext cx="857256" cy="9555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mmnsite.ucoz.ru/doc/kart/look.com.ua-198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Играть можно индивидуально, можно группами.</a:t>
            </a:r>
          </a:p>
          <a:p>
            <a:r>
              <a:rPr lang="ru-RU" dirty="0" smtClean="0"/>
              <a:t>Наличие </a:t>
            </a:r>
            <a:r>
              <a:rPr lang="en-US" dirty="0" smtClean="0"/>
              <a:t>Internet</a:t>
            </a:r>
            <a:r>
              <a:rPr lang="ru-RU" dirty="0" smtClean="0"/>
              <a:t> – обязательно.</a:t>
            </a:r>
          </a:p>
          <a:p>
            <a:r>
              <a:rPr lang="ru-RU" dirty="0" smtClean="0"/>
              <a:t>Запуск мини-игр начинается по клику на название выбранной игры.</a:t>
            </a:r>
          </a:p>
          <a:p>
            <a:r>
              <a:rPr lang="ru-RU" dirty="0" smtClean="0"/>
              <a:t>Запускать игры можно в любой последовательности.</a:t>
            </a:r>
          </a:p>
          <a:p>
            <a:r>
              <a:rPr lang="ru-RU" dirty="0" smtClean="0"/>
              <a:t>Без ограничений по возрасту.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6" name="Picture 4" descr="http://3.bp.blogspot.com/-KtspwRGfCNU/UhS5tavzFzI/AAAAAAAAAfg/4Qg8J63OxTE/s1600/play11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730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mnsite.ucoz.ru/doc/kart/look.com.ua-198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Куландина</a:t>
            </a:r>
            <a:r>
              <a:rPr lang="ru-RU" dirty="0" smtClean="0"/>
              <a:t> Елена и </a:t>
            </a:r>
            <a:r>
              <a:rPr lang="ru-RU" dirty="0" err="1" smtClean="0"/>
              <a:t>Текотова</a:t>
            </a:r>
            <a:r>
              <a:rPr lang="ru-RU" dirty="0" smtClean="0"/>
              <a:t> Татьяна -  ученицы МОУ гимназии имени А.Л. Кекина г. Ростова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Руководитель:   учитель информатики </a:t>
            </a:r>
            <a:r>
              <a:rPr lang="ru-RU" dirty="0" err="1" smtClean="0"/>
              <a:t>Бражникова</a:t>
            </a:r>
            <a:r>
              <a:rPr lang="ru-RU" dirty="0" smtClean="0"/>
              <a:t> М.Р.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©МОУ гимназия имени А.Л. Кекина г. Ростова, 2016 год</a:t>
            </a:r>
            <a:endParaRPr lang="ru-RU" dirty="0"/>
          </a:p>
        </p:txBody>
      </p:sp>
      <p:pic>
        <p:nvPicPr>
          <p:cNvPr id="5" name="Picture 4" descr="http://3.bp.blogspot.com/-KtspwRGfCNU/UhS5tavzFzI/AAAAAAAAAfg/4Qg8J63OxTE/s1600/play11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57356" cy="730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mnsite.ucoz.ru/doc/kart/look.com.ua-19899.jpg"/>
          <p:cNvPicPr>
            <a:picLocks noChangeAspect="1" noChangeArrowheads="1"/>
          </p:cNvPicPr>
          <p:nvPr/>
        </p:nvPicPr>
        <p:blipFill>
          <a:blip r:embed="rId2"/>
          <a:srcRect r="-88235" b="25491"/>
          <a:stretch>
            <a:fillRect/>
          </a:stretch>
        </p:blipFill>
        <p:spPr bwMode="auto">
          <a:xfrm>
            <a:off x="-1" y="0"/>
            <a:ext cx="9625267" cy="28574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/>
              <a:t>Информационные 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786058"/>
            <a:ext cx="8229600" cy="3883021"/>
          </a:xfrm>
          <a:solidFill>
            <a:schemeClr val="accent1"/>
          </a:solidFill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hlinkClick r:id="rId3"/>
              </a:rPr>
              <a:t>http://www.yarregion.ru/depts/doosp/default.aspx</a:t>
            </a:r>
            <a:r>
              <a:rPr lang="ru-RU" sz="2800" dirty="0" smtClean="0"/>
              <a:t> 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002060"/>
                </a:solidFill>
              </a:rPr>
              <a:t>Департамент экологии и окружающей среды Ярославской области; </a:t>
            </a:r>
          </a:p>
          <a:p>
            <a:r>
              <a:rPr lang="en-US" dirty="0" smtClean="0">
                <a:solidFill>
                  <a:srgbClr val="002060"/>
                </a:solidFill>
                <a:hlinkClick r:id="rId4"/>
              </a:rPr>
              <a:t>http://learningapps.org</a:t>
            </a:r>
            <a:r>
              <a:rPr lang="ru-RU" dirty="0" smtClean="0">
                <a:solidFill>
                  <a:srgbClr val="002060"/>
                </a:solidFill>
              </a:rPr>
              <a:t> – конструктор интерактивных игр;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экологические сайты:</a:t>
            </a:r>
          </a:p>
          <a:p>
            <a:pPr>
              <a:buNone/>
            </a:pPr>
            <a:r>
              <a:rPr lang="en-US" sz="2800" dirty="0" smtClean="0">
                <a:hlinkClick r:id="rId5"/>
              </a:rPr>
              <a:t>http://ru-ecology.info/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en-US" sz="2800" dirty="0" smtClean="0">
                <a:hlinkClick r:id="rId6"/>
              </a:rPr>
              <a:t>http://dic.academic.ru/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>
                <a:hlinkClick r:id="rId7"/>
              </a:rPr>
              <a:t>http://cbs-bataysk.ru/docs/ekologia/zakon/ekoorg.htm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4" descr="http://3.bp.blogspot.com/-KtspwRGfCNU/UhS5tavzFzI/AAAAAAAAAfg/4Qg8J63OxTE/s1600/play11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857356" cy="73027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36C0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145</Words>
  <Application>Microsoft Office PowerPoint</Application>
  <PresentationFormat>Экран (4:3)</PresentationFormat>
  <Paragraphs>35</Paragraphs>
  <Slides>4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Правила игры</vt:lpstr>
      <vt:lpstr>Авторы</vt:lpstr>
      <vt:lpstr>Информационные 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цууц</dc:creator>
  <cp:lastModifiedBy>цууц</cp:lastModifiedBy>
  <cp:revision>14</cp:revision>
  <dcterms:created xsi:type="dcterms:W3CDTF">2016-03-26T14:03:51Z</dcterms:created>
  <dcterms:modified xsi:type="dcterms:W3CDTF">2016-04-25T12:20:54Z</dcterms:modified>
</cp:coreProperties>
</file>