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x="10080625" cy="7559675"/>
  <p:notesSz cx="7559675" cy="10691495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p>
            <a:endParaRPr lang="en-GB" sz="2400" b="0" strike="noStrike" spc="-1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GB" sz="2600" b="0" strike="noStrike" spc="-1">
              <a:solidFill>
                <a:srgbClr val="262626"/>
              </a:solidFill>
              <a:latin typeface="Book Antiqua" panose="02040602050305030304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GB" sz="2600" b="0" strike="noStrike" spc="-1">
              <a:solidFill>
                <a:srgbClr val="262626"/>
              </a:solidFill>
              <a:latin typeface="Book Antiqua" panose="02040602050305030304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p>
            <a:endParaRPr lang="en-GB" sz="2400" b="0" strike="noStrike" spc="-1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GB" sz="2600" b="0" strike="noStrike" spc="-1">
              <a:solidFill>
                <a:srgbClr val="262626"/>
              </a:solidFill>
              <a:latin typeface="Book Antiqua" panose="02040602050305030304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GB" sz="2600" b="0" strike="noStrike" spc="-1">
              <a:solidFill>
                <a:srgbClr val="262626"/>
              </a:solidFill>
              <a:latin typeface="Book Antiqua" panose="02040602050305030304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GB" sz="2600" b="0" strike="noStrike" spc="-1">
              <a:solidFill>
                <a:srgbClr val="262626"/>
              </a:solidFill>
              <a:latin typeface="Book Antiqua" panose="02040602050305030304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GB" sz="2600" b="0" strike="noStrike" spc="-1">
              <a:solidFill>
                <a:srgbClr val="262626"/>
              </a:solidFill>
              <a:latin typeface="Book Antiqua" panose="02040602050305030304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p>
            <a:endParaRPr lang="en-GB" sz="2400" b="0" strike="noStrike" spc="-1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GB" sz="2600" b="0" strike="noStrike" spc="-1">
              <a:solidFill>
                <a:srgbClr val="262626"/>
              </a:solidFill>
              <a:latin typeface="Book Antiqua" panose="02040602050305030304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GB" sz="2600" b="0" strike="noStrike" spc="-1">
              <a:solidFill>
                <a:srgbClr val="262626"/>
              </a:solidFill>
              <a:latin typeface="Book Antiqua" panose="02040602050305030304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GB" sz="2600" b="0" strike="noStrike" spc="-1">
              <a:solidFill>
                <a:srgbClr val="262626"/>
              </a:solidFill>
              <a:latin typeface="Book Antiqua" panose="02040602050305030304"/>
            </a:endParaRPr>
          </a:p>
        </p:txBody>
      </p:sp>
      <p:sp>
        <p:nvSpPr>
          <p:cNvPr id="44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GB" sz="2600" b="0" strike="noStrike" spc="-1">
              <a:solidFill>
                <a:srgbClr val="262626"/>
              </a:solidFill>
              <a:latin typeface="Book Antiqua" panose="02040602050305030304"/>
            </a:endParaRPr>
          </a:p>
        </p:txBody>
      </p:sp>
      <p:sp>
        <p:nvSpPr>
          <p:cNvPr id="45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GB" sz="2600" b="0" strike="noStrike" spc="-1">
              <a:solidFill>
                <a:srgbClr val="262626"/>
              </a:solidFill>
              <a:latin typeface="Book Antiqua" panose="02040602050305030304"/>
            </a:endParaRPr>
          </a:p>
        </p:txBody>
      </p:sp>
      <p:sp>
        <p:nvSpPr>
          <p:cNvPr id="46" name="PlaceHolder 7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GB" sz="2600" b="0" strike="noStrike" spc="-1">
              <a:solidFill>
                <a:srgbClr val="262626"/>
              </a:solidFill>
              <a:latin typeface="Book Antiqua" panose="02040602050305030304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p>
            <a:endParaRPr lang="en-GB" sz="2400" b="0" strike="noStrike" spc="-1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 anchor="ctr">
            <a:spAutoFit/>
          </a:bodyPr>
          <a:p>
            <a:pPr algn="ctr"/>
            <a:endParaRPr lang="ru-R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p>
            <a:endParaRPr lang="en-GB" sz="2400" b="0" strike="noStrike" spc="-1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GB" sz="2600" b="0" strike="noStrike" spc="-1">
              <a:solidFill>
                <a:srgbClr val="262626"/>
              </a:solidFill>
              <a:latin typeface="Book Antiqua" panose="02040602050305030304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p>
            <a:endParaRPr lang="en-GB" sz="2400" b="0" strike="noStrike" spc="-1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GB" sz="2600" b="0" strike="noStrike" spc="-1">
              <a:solidFill>
                <a:srgbClr val="262626"/>
              </a:solidFill>
              <a:latin typeface="Book Antiqua" panose="02040602050305030304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GB" sz="2600" b="0" strike="noStrike" spc="-1">
              <a:solidFill>
                <a:srgbClr val="262626"/>
              </a:solidFill>
              <a:latin typeface="Book Antiqua" panose="02040602050305030304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p>
            <a:endParaRPr lang="en-GB" sz="2400" b="0" strike="noStrike" spc="-1">
              <a:solidFill>
                <a:srgbClr val="FFFFFF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tIns="0" rIns="0" bIns="0" anchor="ctr">
            <a:spAutoFit/>
          </a:bodyPr>
          <a:p>
            <a:pPr algn="ctr"/>
            <a:endParaRPr lang="ru-R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p>
            <a:endParaRPr lang="en-GB" sz="2400" b="0" strike="noStrike" spc="-1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GB" sz="2600" b="0" strike="noStrike" spc="-1">
              <a:solidFill>
                <a:srgbClr val="262626"/>
              </a:solidFill>
              <a:latin typeface="Book Antiqua" panose="02040602050305030304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GB" sz="2600" b="0" strike="noStrike" spc="-1">
              <a:solidFill>
                <a:srgbClr val="262626"/>
              </a:solidFill>
              <a:latin typeface="Book Antiqua" panose="02040602050305030304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GB" sz="2600" b="0" strike="noStrike" spc="-1">
              <a:solidFill>
                <a:srgbClr val="262626"/>
              </a:solidFill>
              <a:latin typeface="Book Antiqua" panose="02040602050305030304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p>
            <a:endParaRPr lang="en-GB" sz="2400" b="0" strike="noStrike" spc="-1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 anchor="ctr">
            <a:spAutoFit/>
          </a:bodyPr>
          <a:p>
            <a:pPr algn="ctr"/>
            <a:endParaRPr lang="ru-R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p>
            <a:endParaRPr lang="en-GB" sz="2400" b="0" strike="noStrike" spc="-1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GB" sz="2600" b="0" strike="noStrike" spc="-1">
              <a:solidFill>
                <a:srgbClr val="262626"/>
              </a:solidFill>
              <a:latin typeface="Book Antiqua" panose="02040602050305030304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GB" sz="2600" b="0" strike="noStrike" spc="-1">
              <a:solidFill>
                <a:srgbClr val="262626"/>
              </a:solidFill>
              <a:latin typeface="Book Antiqua" panose="02040602050305030304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GB" sz="2600" b="0" strike="noStrike" spc="-1">
              <a:solidFill>
                <a:srgbClr val="262626"/>
              </a:solidFill>
              <a:latin typeface="Book Antiqua" panose="02040602050305030304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p>
            <a:endParaRPr lang="en-GB" sz="2400" b="0" strike="noStrike" spc="-1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GB" sz="2600" b="0" strike="noStrike" spc="-1">
              <a:solidFill>
                <a:srgbClr val="262626"/>
              </a:solidFill>
              <a:latin typeface="Book Antiqua" panose="02040602050305030304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GB" sz="2600" b="0" strike="noStrike" spc="-1">
              <a:solidFill>
                <a:srgbClr val="262626"/>
              </a:solidFill>
              <a:latin typeface="Book Antiqua" panose="02040602050305030304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GB" sz="2600" b="0" strike="noStrike" spc="-1">
              <a:solidFill>
                <a:srgbClr val="262626"/>
              </a:solidFill>
              <a:latin typeface="Book Antiqua" panose="02040602050305030304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p>
            <a:endParaRPr lang="en-GB" sz="2400" b="0" strike="noStrike" spc="-1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GB" sz="2600" b="0" strike="noStrike" spc="-1">
              <a:solidFill>
                <a:srgbClr val="262626"/>
              </a:solidFill>
              <a:latin typeface="Book Antiqua" panose="02040602050305030304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GB" sz="2600" b="0" strike="noStrike" spc="-1">
              <a:solidFill>
                <a:srgbClr val="262626"/>
              </a:solidFill>
              <a:latin typeface="Book Antiqua" panose="02040602050305030304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p>
            <a:endParaRPr lang="en-GB" sz="2400" b="0" strike="noStrike" spc="-1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GB" sz="2600" b="0" strike="noStrike" spc="-1">
              <a:solidFill>
                <a:srgbClr val="262626"/>
              </a:solidFill>
              <a:latin typeface="Book Antiqua" panose="02040602050305030304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GB" sz="2600" b="0" strike="noStrike" spc="-1">
              <a:solidFill>
                <a:srgbClr val="262626"/>
              </a:solidFill>
              <a:latin typeface="Book Antiqua" panose="02040602050305030304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GB" sz="2600" b="0" strike="noStrike" spc="-1">
              <a:solidFill>
                <a:srgbClr val="262626"/>
              </a:solidFill>
              <a:latin typeface="Book Antiqua" panose="02040602050305030304"/>
            </a:endParaRPr>
          </a:p>
        </p:txBody>
      </p:sp>
      <p:sp>
        <p:nvSpPr>
          <p:cNvPr id="85" name="PlaceHolder 5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GB" sz="2600" b="0" strike="noStrike" spc="-1">
              <a:solidFill>
                <a:srgbClr val="262626"/>
              </a:solidFill>
              <a:latin typeface="Book Antiqua" panose="02040602050305030304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p>
            <a:endParaRPr lang="en-GB" sz="2400" b="0" strike="noStrike" spc="-1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GB" sz="2600" b="0" strike="noStrike" spc="-1">
              <a:solidFill>
                <a:srgbClr val="262626"/>
              </a:solidFill>
              <a:latin typeface="Book Antiqua" panose="02040602050305030304"/>
            </a:endParaRPr>
          </a:p>
        </p:txBody>
      </p:sp>
      <p:sp>
        <p:nvSpPr>
          <p:cNvPr id="88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GB" sz="2600" b="0" strike="noStrike" spc="-1">
              <a:solidFill>
                <a:srgbClr val="262626"/>
              </a:solidFill>
              <a:latin typeface="Book Antiqua" panose="02040602050305030304"/>
            </a:endParaRPr>
          </a:p>
        </p:txBody>
      </p:sp>
      <p:sp>
        <p:nvSpPr>
          <p:cNvPr id="89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GB" sz="2600" b="0" strike="noStrike" spc="-1">
              <a:solidFill>
                <a:srgbClr val="262626"/>
              </a:solidFill>
              <a:latin typeface="Book Antiqua" panose="02040602050305030304"/>
            </a:endParaRPr>
          </a:p>
        </p:txBody>
      </p:sp>
      <p:sp>
        <p:nvSpPr>
          <p:cNvPr id="90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GB" sz="2600" b="0" strike="noStrike" spc="-1">
              <a:solidFill>
                <a:srgbClr val="262626"/>
              </a:solidFill>
              <a:latin typeface="Book Antiqua" panose="02040602050305030304"/>
            </a:endParaRPr>
          </a:p>
        </p:txBody>
      </p:sp>
      <p:sp>
        <p:nvSpPr>
          <p:cNvPr id="91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GB" sz="2600" b="0" strike="noStrike" spc="-1">
              <a:solidFill>
                <a:srgbClr val="262626"/>
              </a:solidFill>
              <a:latin typeface="Book Antiqua" panose="02040602050305030304"/>
            </a:endParaRPr>
          </a:p>
        </p:txBody>
      </p:sp>
      <p:sp>
        <p:nvSpPr>
          <p:cNvPr id="92" name="PlaceHolder 7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GB" sz="2600" b="0" strike="noStrike" spc="-1">
              <a:solidFill>
                <a:srgbClr val="262626"/>
              </a:solidFill>
              <a:latin typeface="Book Antiqua" panose="02040602050305030304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p>
            <a:endParaRPr lang="en-GB" sz="2400" b="0" strike="noStrike" spc="-1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 anchor="ctr">
            <a:spAutoFit/>
          </a:bodyPr>
          <a:p>
            <a:pPr algn="ctr"/>
            <a:endParaRPr lang="ru-R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p>
            <a:endParaRPr lang="en-GB" sz="2400" b="0" strike="noStrike" spc="-1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GB" sz="2600" b="0" strike="noStrike" spc="-1">
              <a:solidFill>
                <a:srgbClr val="262626"/>
              </a:solidFill>
              <a:latin typeface="Book Antiqua" panose="02040602050305030304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p>
            <a:endParaRPr lang="en-GB" sz="2400" b="0" strike="noStrike" spc="-1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GB" sz="2600" b="0" strike="noStrike" spc="-1">
              <a:solidFill>
                <a:srgbClr val="262626"/>
              </a:solidFill>
              <a:latin typeface="Book Antiqua" panose="02040602050305030304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GB" sz="2600" b="0" strike="noStrike" spc="-1">
              <a:solidFill>
                <a:srgbClr val="262626"/>
              </a:solidFill>
              <a:latin typeface="Book Antiqua" panose="02040602050305030304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p>
            <a:endParaRPr lang="en-GB" sz="2400" b="0" strike="noStrike" spc="-1">
              <a:solidFill>
                <a:srgbClr val="FFFFFF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p>
            <a:endParaRPr lang="en-GB" sz="2400" b="0" strike="noStrike" spc="-1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GB" sz="2600" b="0" strike="noStrike" spc="-1">
              <a:solidFill>
                <a:srgbClr val="262626"/>
              </a:solidFill>
              <a:latin typeface="Book Antiqua" panose="02040602050305030304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tIns="0" rIns="0" bIns="0" anchor="ctr">
            <a:spAutoFit/>
          </a:bodyPr>
          <a:p>
            <a:pPr algn="ctr"/>
            <a:endParaRPr lang="ru-R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p>
            <a:endParaRPr lang="en-GB" sz="2400" b="0" strike="noStrike" spc="-1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GB" sz="2600" b="0" strike="noStrike" spc="-1">
              <a:solidFill>
                <a:srgbClr val="262626"/>
              </a:solidFill>
              <a:latin typeface="Book Antiqua" panose="02040602050305030304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GB" sz="2600" b="0" strike="noStrike" spc="-1">
              <a:solidFill>
                <a:srgbClr val="262626"/>
              </a:solidFill>
              <a:latin typeface="Book Antiqua" panose="02040602050305030304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GB" sz="2600" b="0" strike="noStrike" spc="-1">
              <a:solidFill>
                <a:srgbClr val="262626"/>
              </a:solidFill>
              <a:latin typeface="Book Antiqua" panose="02040602050305030304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p>
            <a:endParaRPr lang="en-GB" sz="2400" b="0" strike="noStrike" spc="-1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GB" sz="2600" b="0" strike="noStrike" spc="-1">
              <a:solidFill>
                <a:srgbClr val="262626"/>
              </a:solidFill>
              <a:latin typeface="Book Antiqua" panose="02040602050305030304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GB" sz="2600" b="0" strike="noStrike" spc="-1">
              <a:solidFill>
                <a:srgbClr val="262626"/>
              </a:solidFill>
              <a:latin typeface="Book Antiqua" panose="02040602050305030304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GB" sz="2600" b="0" strike="noStrike" spc="-1">
              <a:solidFill>
                <a:srgbClr val="262626"/>
              </a:solidFill>
              <a:latin typeface="Book Antiqua" panose="02040602050305030304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p>
            <a:endParaRPr lang="en-GB" sz="2400" b="0" strike="noStrike" spc="-1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GB" sz="2600" b="0" strike="noStrike" spc="-1">
              <a:solidFill>
                <a:srgbClr val="262626"/>
              </a:solidFill>
              <a:latin typeface="Book Antiqua" panose="02040602050305030304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GB" sz="2600" b="0" strike="noStrike" spc="-1">
              <a:solidFill>
                <a:srgbClr val="262626"/>
              </a:solidFill>
              <a:latin typeface="Book Antiqua" panose="02040602050305030304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GB" sz="2600" b="0" strike="noStrike" spc="-1">
              <a:solidFill>
                <a:srgbClr val="262626"/>
              </a:solidFill>
              <a:latin typeface="Book Antiqua" panose="02040602050305030304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p>
            <a:endParaRPr lang="en-GB" sz="2400" b="0" strike="noStrike" spc="-1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GB" sz="2600" b="0" strike="noStrike" spc="-1">
              <a:solidFill>
                <a:srgbClr val="262626"/>
              </a:solidFill>
              <a:latin typeface="Book Antiqua" panose="02040602050305030304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GB" sz="2600" b="0" strike="noStrike" spc="-1">
              <a:solidFill>
                <a:srgbClr val="262626"/>
              </a:solidFill>
              <a:latin typeface="Book Antiqua" panose="02040602050305030304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p>
            <a:endParaRPr lang="en-GB" sz="2400" b="0" strike="noStrike" spc="-1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GB" sz="2600" b="0" strike="noStrike" spc="-1">
              <a:solidFill>
                <a:srgbClr val="262626"/>
              </a:solidFill>
              <a:latin typeface="Book Antiqua" panose="02040602050305030304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GB" sz="2600" b="0" strike="noStrike" spc="-1">
              <a:solidFill>
                <a:srgbClr val="262626"/>
              </a:solidFill>
              <a:latin typeface="Book Antiqua" panose="02040602050305030304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GB" sz="2600" b="0" strike="noStrike" spc="-1">
              <a:solidFill>
                <a:srgbClr val="262626"/>
              </a:solidFill>
              <a:latin typeface="Book Antiqua" panose="02040602050305030304"/>
            </a:endParaRPr>
          </a:p>
        </p:txBody>
      </p:sp>
      <p:sp>
        <p:nvSpPr>
          <p:cNvPr id="127" name="PlaceHolder 5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GB" sz="2600" b="0" strike="noStrike" spc="-1">
              <a:solidFill>
                <a:srgbClr val="262626"/>
              </a:solidFill>
              <a:latin typeface="Book Antiqua" panose="02040602050305030304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p>
            <a:endParaRPr lang="en-GB" sz="2400" b="0" strike="noStrike" spc="-1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GB" sz="2600" b="0" strike="noStrike" spc="-1">
              <a:solidFill>
                <a:srgbClr val="262626"/>
              </a:solidFill>
              <a:latin typeface="Book Antiqua" panose="02040602050305030304"/>
            </a:endParaRPr>
          </a:p>
        </p:txBody>
      </p:sp>
      <p:sp>
        <p:nvSpPr>
          <p:cNvPr id="130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GB" sz="2600" b="0" strike="noStrike" spc="-1">
              <a:solidFill>
                <a:srgbClr val="262626"/>
              </a:solidFill>
              <a:latin typeface="Book Antiqua" panose="02040602050305030304"/>
            </a:endParaRPr>
          </a:p>
        </p:txBody>
      </p:sp>
      <p:sp>
        <p:nvSpPr>
          <p:cNvPr id="131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GB" sz="2600" b="0" strike="noStrike" spc="-1">
              <a:solidFill>
                <a:srgbClr val="262626"/>
              </a:solidFill>
              <a:latin typeface="Book Antiqua" panose="02040602050305030304"/>
            </a:endParaRPr>
          </a:p>
        </p:txBody>
      </p:sp>
      <p:sp>
        <p:nvSpPr>
          <p:cNvPr id="132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GB" sz="2600" b="0" strike="noStrike" spc="-1">
              <a:solidFill>
                <a:srgbClr val="262626"/>
              </a:solidFill>
              <a:latin typeface="Book Antiqua" panose="02040602050305030304"/>
            </a:endParaRPr>
          </a:p>
        </p:txBody>
      </p:sp>
      <p:sp>
        <p:nvSpPr>
          <p:cNvPr id="133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GB" sz="2600" b="0" strike="noStrike" spc="-1">
              <a:solidFill>
                <a:srgbClr val="262626"/>
              </a:solidFill>
              <a:latin typeface="Book Antiqua" panose="02040602050305030304"/>
            </a:endParaRPr>
          </a:p>
        </p:txBody>
      </p:sp>
      <p:sp>
        <p:nvSpPr>
          <p:cNvPr id="134" name="PlaceHolder 7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GB" sz="2600" b="0" strike="noStrike" spc="-1">
              <a:solidFill>
                <a:srgbClr val="262626"/>
              </a:solidFill>
              <a:latin typeface="Book Antiqua" panose="02040602050305030304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p>
            <a:endParaRPr lang="en-GB" sz="2400" b="0" strike="noStrike" spc="-1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GB" sz="2600" b="0" strike="noStrike" spc="-1">
              <a:solidFill>
                <a:srgbClr val="262626"/>
              </a:solidFill>
              <a:latin typeface="Book Antiqua" panose="02040602050305030304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GB" sz="2600" b="0" strike="noStrike" spc="-1">
              <a:solidFill>
                <a:srgbClr val="262626"/>
              </a:solidFill>
              <a:latin typeface="Book Antiqua" panose="02040602050305030304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p>
            <a:endParaRPr lang="en-GB" sz="2400" b="0" strike="noStrike" spc="-1">
              <a:solidFill>
                <a:srgbClr val="FFFFFF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tIns="0" rIns="0" bIns="0" anchor="ctr">
            <a:spAutoFit/>
          </a:bodyPr>
          <a:p>
            <a:pPr algn="ctr"/>
            <a:endParaRPr lang="ru-R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p>
            <a:endParaRPr lang="en-GB" sz="2400" b="0" strike="noStrike" spc="-1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GB" sz="2600" b="0" strike="noStrike" spc="-1">
              <a:solidFill>
                <a:srgbClr val="262626"/>
              </a:solidFill>
              <a:latin typeface="Book Antiqua" panose="02040602050305030304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GB" sz="2600" b="0" strike="noStrike" spc="-1">
              <a:solidFill>
                <a:srgbClr val="262626"/>
              </a:solidFill>
              <a:latin typeface="Book Antiqua" panose="02040602050305030304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GB" sz="2600" b="0" strike="noStrike" spc="-1">
              <a:solidFill>
                <a:srgbClr val="262626"/>
              </a:solidFill>
              <a:latin typeface="Book Antiqua" panose="02040602050305030304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p>
            <a:endParaRPr lang="en-GB" sz="2400" b="0" strike="noStrike" spc="-1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GB" sz="2600" b="0" strike="noStrike" spc="-1">
              <a:solidFill>
                <a:srgbClr val="262626"/>
              </a:solidFill>
              <a:latin typeface="Book Antiqua" panose="02040602050305030304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GB" sz="2600" b="0" strike="noStrike" spc="-1">
              <a:solidFill>
                <a:srgbClr val="262626"/>
              </a:solidFill>
              <a:latin typeface="Book Antiqua" panose="02040602050305030304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GB" sz="2600" b="0" strike="noStrike" spc="-1">
              <a:solidFill>
                <a:srgbClr val="262626"/>
              </a:solidFill>
              <a:latin typeface="Book Antiqua" panose="02040602050305030304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p>
            <a:endParaRPr lang="en-GB" sz="2400" b="0" strike="noStrike" spc="-1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GB" sz="2600" b="0" strike="noStrike" spc="-1">
              <a:solidFill>
                <a:srgbClr val="262626"/>
              </a:solidFill>
              <a:latin typeface="Book Antiqua" panose="02040602050305030304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GB" sz="2600" b="0" strike="noStrike" spc="-1">
              <a:solidFill>
                <a:srgbClr val="262626"/>
              </a:solidFill>
              <a:latin typeface="Book Antiqua" panose="02040602050305030304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GB" sz="2600" b="0" strike="noStrike" spc="-1">
              <a:solidFill>
                <a:srgbClr val="262626"/>
              </a:solidFill>
              <a:latin typeface="Book Antiqua" panose="02040602050305030304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2.png"/><Relationship Id="rId13" Type="http://schemas.openxmlformats.org/officeDocument/2006/relationships/image" Target="../media/image1.pn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4" Type="http://schemas.openxmlformats.org/officeDocument/2006/relationships/theme" Target="../theme/theme2.xml"/><Relationship Id="rId13" Type="http://schemas.openxmlformats.org/officeDocument/2006/relationships/image" Target="../media/image3.png"/><Relationship Id="rId12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3.xml"/><Relationship Id="rId8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4" Type="http://schemas.openxmlformats.org/officeDocument/2006/relationships/theme" Target="../theme/theme3.xml"/><Relationship Id="rId13" Type="http://schemas.openxmlformats.org/officeDocument/2006/relationships/image" Target="../media/image3.png"/><Relationship Id="rId12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4.xml"/><Relationship Id="rId1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 hidden="1"/>
          <p:cNvSpPr/>
          <p:nvPr/>
        </p:nvSpPr>
        <p:spPr>
          <a:xfrm>
            <a:off x="0" y="0"/>
            <a:ext cx="10080360" cy="7559280"/>
          </a:xfrm>
          <a:prstGeom prst="rect">
            <a:avLst/>
          </a:prstGeom>
          <a:gradFill rotWithShape="0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" name="Picture 6"/>
          <p:cNvPicPr/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10080360" cy="7559280"/>
          </a:xfrm>
          <a:prstGeom prst="rect">
            <a:avLst/>
          </a:prstGeom>
          <a:ln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dt"/>
          </p:nvPr>
        </p:nvSpPr>
        <p:spPr>
          <a:xfrm>
            <a:off x="397440" y="6791760"/>
            <a:ext cx="2351880" cy="402120"/>
          </a:xfrm>
          <a:prstGeom prst="rect">
            <a:avLst/>
          </a:prstGeom>
        </p:spPr>
        <p:txBody>
          <a:bodyPr lIns="100800" tIns="50400" rIns="100800" bIns="50400" anchor="ctr">
            <a:noAutofit/>
          </a:bodyPr>
          <a:p>
            <a:pPr>
              <a:lnSpc>
                <a:spcPct val="93000"/>
              </a:lnSpc>
            </a:pPr>
            <a:fld id="{BB67A22D-1341-4C2C-8E7F-E2A5A44D310B}" type="datetime">
              <a:rPr lang="ru-RU" sz="1300" b="0" strike="noStrike" spc="-1">
                <a:solidFill>
                  <a:srgbClr val="D0CCB9"/>
                </a:solidFill>
                <a:latin typeface="Arial" panose="020B0604020202020204"/>
              </a:rPr>
            </a:fld>
            <a:endParaRPr lang="ru-RU" sz="1300" b="0" strike="noStrike" spc="-1">
              <a:latin typeface="Times New Roman" panose="02020603050405020304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/>
          </p:nvPr>
        </p:nvSpPr>
        <p:spPr>
          <a:xfrm>
            <a:off x="3444120" y="6791760"/>
            <a:ext cx="3191760" cy="402120"/>
          </a:xfrm>
          <a:prstGeom prst="rect">
            <a:avLst/>
          </a:prstGeom>
        </p:spPr>
        <p:txBody>
          <a:bodyPr lIns="100800" tIns="50400" rIns="100800" bIns="50400" anchor="ctr">
            <a:noAutofit/>
          </a:bodyPr>
          <a:p>
            <a:endParaRPr lang="ru-RU" sz="2400" b="0" strike="noStrike" spc="-1">
              <a:latin typeface="Times New Roman" panose="02020603050405020304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/>
          </p:nvPr>
        </p:nvSpPr>
        <p:spPr>
          <a:xfrm>
            <a:off x="7319160" y="6791760"/>
            <a:ext cx="2351880" cy="402120"/>
          </a:xfrm>
          <a:prstGeom prst="rect">
            <a:avLst/>
          </a:prstGeom>
        </p:spPr>
        <p:txBody>
          <a:bodyPr lIns="100800" tIns="50400" rIns="100800" bIns="50400" anchor="ctr">
            <a:noAutofit/>
          </a:bodyPr>
          <a:p>
            <a:pPr algn="r">
              <a:lnSpc>
                <a:spcPct val="93000"/>
              </a:lnSpc>
            </a:pPr>
            <a:fld id="{22D9AABC-B442-4884-AE92-318D14349C36}" type="slidenum">
              <a:rPr lang="ru-RU" sz="1300" b="0" strike="noStrike" spc="-1">
                <a:solidFill>
                  <a:srgbClr val="D0CCB9"/>
                </a:solidFill>
                <a:latin typeface="Arial" panose="020B0604020202020204"/>
              </a:rPr>
            </a:fld>
            <a:endParaRPr lang="ru-RU" sz="1300" b="0" strike="noStrike" spc="-1">
              <a:latin typeface="Times New Roman" panose="02020603050405020304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316160" y="3183120"/>
            <a:ext cx="7473600" cy="940680"/>
            <a:chOff x="1316160" y="3183120"/>
            <a:chExt cx="7473600" cy="940680"/>
          </a:xfrm>
        </p:grpSpPr>
        <p:sp>
          <p:nvSpPr>
            <p:cNvPr id="7" name="CustomShape 6"/>
            <p:cNvSpPr/>
            <p:nvPr/>
          </p:nvSpPr>
          <p:spPr>
            <a:xfrm>
              <a:off x="4607280" y="3183120"/>
              <a:ext cx="943200" cy="9406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  <p:txBody>
            <a:bodyPr wrap="none" lIns="90000" tIns="45000" rIns="90000" bIns="45000">
              <a:spAutoFit/>
            </a:bodyPr>
            <a:p>
              <a:pPr>
                <a:lnSpc>
                  <a:spcPct val="93000"/>
                </a:lnSpc>
              </a:pPr>
              <a:r>
                <a:rPr lang="ru-RU" sz="6000" b="0" strike="noStrike" spc="-1">
                  <a:solidFill>
                    <a:srgbClr val="C0BBA1"/>
                  </a:solidFill>
                  <a:latin typeface="Wingdings" panose="05000000000000000000"/>
                </a:rPr>
                <a:t></a:t>
              </a:r>
              <a:endParaRPr lang="ru-RU" sz="6000" b="0" strike="noStrike" spc="-1">
                <a:latin typeface="Arial" panose="020B0604020202020204"/>
              </a:endParaRPr>
            </a:p>
          </p:txBody>
        </p:sp>
        <p:sp>
          <p:nvSpPr>
            <p:cNvPr id="8" name="Line 7"/>
            <p:cNvSpPr/>
            <p:nvPr/>
          </p:nvSpPr>
          <p:spPr>
            <a:xfrm flipH="1" flipV="1">
              <a:off x="1316160" y="3782520"/>
              <a:ext cx="3439440" cy="1800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9" name="Line 8"/>
            <p:cNvSpPr/>
            <p:nvPr/>
          </p:nvSpPr>
          <p:spPr>
            <a:xfrm flipH="1" flipV="1">
              <a:off x="5350320" y="3779640"/>
              <a:ext cx="3439440" cy="1800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10" name="PlaceHolder 9"/>
          <p:cNvSpPr>
            <a:spLocks noGrp="1"/>
          </p:cNvSpPr>
          <p:nvPr>
            <p:ph type="title"/>
          </p:nvPr>
        </p:nvSpPr>
        <p:spPr>
          <a:xfrm>
            <a:off x="1304640" y="1529640"/>
            <a:ext cx="7471080" cy="1908720"/>
          </a:xfrm>
          <a:prstGeom prst="rect">
            <a:avLst/>
          </a:prstGeom>
        </p:spPr>
        <p:txBody>
          <a:bodyPr lIns="100800" tIns="50400" rIns="100800" bIns="50400" anchor="b">
            <a:noAutofit/>
          </a:bodyPr>
          <a:p>
            <a:pPr algn="ctr">
              <a:lnSpc>
                <a:spcPct val="100000"/>
              </a:lnSpc>
            </a:pPr>
            <a:r>
              <a:rPr lang="en-GB" sz="6000" b="0" strike="noStrike" spc="-1">
                <a:solidFill>
                  <a:srgbClr val="FFFFFF"/>
                </a:solidFill>
                <a:latin typeface="Book Antiqua" panose="02040602050305030304"/>
              </a:rPr>
              <a:t>Образец заголовка</a:t>
            </a:r>
            <a:endParaRPr lang="en-GB" sz="60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1" name="PlaceHolder 10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 marL="431800" indent="-323850">
              <a:spcBef>
                <a:spcPts val="1415"/>
              </a:spcBef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</a:pPr>
            <a:r>
              <a:rPr lang="en-GB" sz="2600" b="0" strike="noStrike" spc="-1">
                <a:solidFill>
                  <a:srgbClr val="FFFFFF"/>
                </a:solidFill>
                <a:latin typeface="Book Antiqua" panose="02040602050305030304"/>
              </a:rPr>
              <a:t>Для правки структуры щёлкните мышью</a:t>
            </a:r>
            <a:endParaRPr lang="en-GB" sz="2600" b="0" strike="noStrike" spc="-1">
              <a:solidFill>
                <a:srgbClr val="FFFFFF"/>
              </a:solidFill>
              <a:latin typeface="Book Antiqua" panose="02040602050305030304"/>
            </a:endParaRPr>
          </a:p>
          <a:p>
            <a:pPr marL="864235" lvl="1" indent="-323850">
              <a:spcBef>
                <a:spcPts val="1135"/>
              </a:spcBef>
              <a:buClr>
                <a:srgbClr val="FFFFFF"/>
              </a:buClr>
              <a:buSzPct val="75000"/>
              <a:buFont typeface="Symbol" panose="05050102010706020507" charset="2"/>
              <a:buChar char=""/>
            </a:pPr>
            <a:r>
              <a:rPr lang="en-GB" sz="2200" b="0" strike="noStrike" spc="-1">
                <a:solidFill>
                  <a:srgbClr val="FFFFFF"/>
                </a:solidFill>
                <a:latin typeface="Book Antiqua" panose="02040602050305030304"/>
              </a:rPr>
              <a:t>Второй уровень структуры</a:t>
            </a:r>
            <a:endParaRPr lang="en-GB" sz="2200" b="0" strike="noStrike" spc="-1">
              <a:solidFill>
                <a:srgbClr val="FFFFFF"/>
              </a:solidFill>
              <a:latin typeface="Book Antiqua" panose="02040602050305030304"/>
            </a:endParaRPr>
          </a:p>
          <a:p>
            <a:pPr marL="1296035" lvl="2" indent="-288290">
              <a:spcBef>
                <a:spcPts val="850"/>
              </a:spcBef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</a:pPr>
            <a:r>
              <a:rPr lang="en-GB" sz="2000" b="0" strike="noStrike" spc="-1">
                <a:solidFill>
                  <a:srgbClr val="FFFFFF"/>
                </a:solidFill>
                <a:latin typeface="Book Antiqua" panose="02040602050305030304"/>
              </a:rPr>
              <a:t>Третий уровень структуры</a:t>
            </a:r>
            <a:endParaRPr lang="en-GB" sz="2000" b="0" strike="noStrike" spc="-1">
              <a:solidFill>
                <a:srgbClr val="FFFFFF"/>
              </a:solidFill>
              <a:latin typeface="Book Antiqua" panose="02040602050305030304"/>
            </a:endParaRPr>
          </a:p>
          <a:p>
            <a:pPr marL="1727835" lvl="3" indent="-215900">
              <a:spcBef>
                <a:spcPts val="565"/>
              </a:spcBef>
              <a:buClr>
                <a:srgbClr val="FFFFFF"/>
              </a:buClr>
              <a:buSzPct val="75000"/>
              <a:buFont typeface="Symbol" panose="05050102010706020507" charset="2"/>
              <a:buChar char=""/>
            </a:pPr>
            <a:r>
              <a:rPr lang="en-GB" sz="1800" b="0" strike="noStrike" spc="-1">
                <a:solidFill>
                  <a:srgbClr val="FFFFFF"/>
                </a:solidFill>
                <a:latin typeface="Book Antiqua" panose="02040602050305030304"/>
              </a:rPr>
              <a:t>Четвёртый уровень структуры</a:t>
            </a:r>
            <a:endParaRPr lang="en-GB" sz="1800" b="0" strike="noStrike" spc="-1">
              <a:solidFill>
                <a:srgbClr val="FFFFFF"/>
              </a:solidFill>
              <a:latin typeface="Book Antiqua" panose="02040602050305030304"/>
            </a:endParaRPr>
          </a:p>
          <a:p>
            <a:pPr marL="2160270" lvl="4" indent="-215900">
              <a:spcBef>
                <a:spcPts val="285"/>
              </a:spcBef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</a:pPr>
            <a:r>
              <a:rPr lang="en-GB" sz="2000" b="0" strike="noStrike" spc="-1">
                <a:solidFill>
                  <a:srgbClr val="FFFFFF"/>
                </a:solidFill>
                <a:latin typeface="Book Antiqua" panose="02040602050305030304"/>
              </a:rPr>
              <a:t>Пятый уровень структуры</a:t>
            </a:r>
            <a:endParaRPr lang="en-GB" sz="2000" b="0" strike="noStrike" spc="-1">
              <a:solidFill>
                <a:srgbClr val="FFFFFF"/>
              </a:solidFill>
              <a:latin typeface="Book Antiqua" panose="02040602050305030304"/>
            </a:endParaRPr>
          </a:p>
          <a:p>
            <a:pPr marL="2592070" lvl="5" indent="-215900">
              <a:spcBef>
                <a:spcPts val="285"/>
              </a:spcBef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</a:pPr>
            <a:r>
              <a:rPr lang="en-GB" sz="2000" b="0" strike="noStrike" spc="-1">
                <a:solidFill>
                  <a:srgbClr val="FFFFFF"/>
                </a:solidFill>
                <a:latin typeface="Book Antiqua" panose="02040602050305030304"/>
              </a:rPr>
              <a:t>Шестой уровень структуры</a:t>
            </a:r>
            <a:endParaRPr lang="en-GB" sz="2000" b="0" strike="noStrike" spc="-1">
              <a:solidFill>
                <a:srgbClr val="FFFFFF"/>
              </a:solidFill>
              <a:latin typeface="Book Antiqua" panose="02040602050305030304"/>
            </a:endParaRPr>
          </a:p>
          <a:p>
            <a:pPr marL="3023870" lvl="6" indent="-215900">
              <a:spcBef>
                <a:spcPts val="285"/>
              </a:spcBef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</a:pPr>
            <a:r>
              <a:rPr lang="en-GB" sz="2000" b="0" strike="noStrike" spc="-1">
                <a:solidFill>
                  <a:srgbClr val="FFFFFF"/>
                </a:solidFill>
                <a:latin typeface="Book Antiqua" panose="02040602050305030304"/>
              </a:rPr>
              <a:t>Седьмой уровень структуры</a:t>
            </a:r>
            <a:endParaRPr lang="en-GB" sz="2000" b="0" strike="noStrike" spc="-1">
              <a:solidFill>
                <a:srgbClr val="FFFFFF"/>
              </a:solidFill>
              <a:latin typeface="Book Antiqua" panose="020406020503050303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ustomShape 1"/>
          <p:cNvSpPr/>
          <p:nvPr/>
        </p:nvSpPr>
        <p:spPr>
          <a:xfrm>
            <a:off x="0" y="0"/>
            <a:ext cx="10080360" cy="7559280"/>
          </a:xfrm>
          <a:prstGeom prst="rect">
            <a:avLst/>
          </a:prstGeom>
          <a:gradFill rotWithShape="0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770760" y="2478240"/>
            <a:ext cx="8538480" cy="4274280"/>
          </a:xfrm>
          <a:prstGeom prst="rect">
            <a:avLst/>
          </a:prstGeom>
        </p:spPr>
        <p:txBody>
          <a:bodyPr lIns="100800" tIns="50400" rIns="100800" bIns="50400">
            <a:noAutofit/>
          </a:bodyPr>
          <a:p>
            <a:pPr marL="403225" indent="-402590">
              <a:lnSpc>
                <a:spcPct val="100000"/>
              </a:lnSpc>
              <a:spcBef>
                <a:spcPts val="520"/>
              </a:spcBef>
              <a:buClr>
                <a:srgbClr val="9E8E5C"/>
              </a:buClr>
              <a:buFont typeface="Wingdings" panose="05000000000000000000" pitchFamily="2" charset="2"/>
              <a:buChar char=""/>
            </a:pPr>
            <a:r>
              <a:rPr lang="en-GB" sz="2600" b="0" strike="noStrike" spc="-1">
                <a:solidFill>
                  <a:srgbClr val="262626"/>
                </a:solidFill>
                <a:latin typeface="Book Antiqua" panose="02040602050305030304"/>
              </a:rPr>
              <a:t>Образец текста</a:t>
            </a:r>
            <a:endParaRPr lang="en-GB" sz="2600" b="0" strike="noStrike" spc="-1">
              <a:solidFill>
                <a:srgbClr val="262626"/>
              </a:solidFill>
              <a:latin typeface="Book Antiqua" panose="02040602050305030304"/>
            </a:endParaRPr>
          </a:p>
          <a:p>
            <a:pPr marL="856615" lvl="1" indent="-402590">
              <a:lnSpc>
                <a:spcPct val="100000"/>
              </a:lnSpc>
              <a:spcBef>
                <a:spcPts val="480"/>
              </a:spcBef>
              <a:buClr>
                <a:srgbClr val="9E8E5C"/>
              </a:buClr>
              <a:buFont typeface="Wingdings" panose="05000000000000000000" pitchFamily="2" charset="2"/>
              <a:buChar char=""/>
            </a:pPr>
            <a:r>
              <a:rPr lang="en-GB" sz="2400" b="0" strike="noStrike" spc="-1">
                <a:solidFill>
                  <a:srgbClr val="262626"/>
                </a:solidFill>
                <a:latin typeface="Book Antiqua" panose="02040602050305030304"/>
              </a:rPr>
              <a:t>Второй уровень</a:t>
            </a:r>
            <a:endParaRPr lang="en-GB" sz="2400" b="0" strike="noStrike" spc="-1">
              <a:solidFill>
                <a:srgbClr val="262626"/>
              </a:solidFill>
              <a:latin typeface="Book Antiqua" panose="02040602050305030304"/>
            </a:endParaRPr>
          </a:p>
          <a:p>
            <a:pPr marL="1259840" lvl="2" indent="-402590">
              <a:lnSpc>
                <a:spcPct val="100000"/>
              </a:lnSpc>
              <a:spcBef>
                <a:spcPts val="440"/>
              </a:spcBef>
              <a:buClr>
                <a:srgbClr val="9E8E5C"/>
              </a:buClr>
              <a:buFont typeface="Wingdings" panose="05000000000000000000" pitchFamily="2" charset="2"/>
              <a:buChar char=""/>
            </a:pPr>
            <a:r>
              <a:rPr lang="en-GB" sz="2200" b="0" strike="noStrike" spc="-1">
                <a:solidFill>
                  <a:srgbClr val="262626"/>
                </a:solidFill>
                <a:latin typeface="Book Antiqua" panose="02040602050305030304"/>
              </a:rPr>
              <a:t>Третий уровень</a:t>
            </a:r>
            <a:endParaRPr lang="en-GB" sz="2200" b="0" strike="noStrike" spc="-1">
              <a:solidFill>
                <a:srgbClr val="262626"/>
              </a:solidFill>
              <a:latin typeface="Book Antiqua" panose="02040602050305030304"/>
            </a:endParaRPr>
          </a:p>
          <a:p>
            <a:pPr marL="1663065" lvl="3" indent="-352425">
              <a:lnSpc>
                <a:spcPct val="100000"/>
              </a:lnSpc>
              <a:spcBef>
                <a:spcPts val="400"/>
              </a:spcBef>
              <a:buClr>
                <a:srgbClr val="9E8E5C"/>
              </a:buClr>
              <a:buFont typeface="Wingdings" panose="05000000000000000000" pitchFamily="2" charset="2"/>
              <a:buChar char=""/>
            </a:pPr>
            <a:r>
              <a:rPr lang="en-GB" sz="2000" b="0" strike="noStrike" spc="-1">
                <a:solidFill>
                  <a:srgbClr val="262626"/>
                </a:solidFill>
                <a:latin typeface="Book Antiqua" panose="02040602050305030304"/>
              </a:rPr>
              <a:t>Четвертый уровень</a:t>
            </a:r>
            <a:endParaRPr lang="en-GB" sz="2000" b="0" strike="noStrike" spc="-1">
              <a:solidFill>
                <a:srgbClr val="262626"/>
              </a:solidFill>
              <a:latin typeface="Book Antiqua" panose="02040602050305030304"/>
            </a:endParaRPr>
          </a:p>
          <a:p>
            <a:pPr marL="2016125" lvl="4" indent="-352425">
              <a:lnSpc>
                <a:spcPct val="100000"/>
              </a:lnSpc>
              <a:spcBef>
                <a:spcPts val="360"/>
              </a:spcBef>
              <a:buClr>
                <a:srgbClr val="9E8E5C"/>
              </a:buClr>
              <a:buFont typeface="Wingdings" panose="05000000000000000000" pitchFamily="2" charset="2"/>
              <a:buChar char=""/>
            </a:pPr>
            <a:r>
              <a:rPr lang="en-GB" sz="1800" b="0" strike="noStrike" spc="-1">
                <a:solidFill>
                  <a:srgbClr val="262626"/>
                </a:solidFill>
                <a:latin typeface="Book Antiqua" panose="02040602050305030304"/>
              </a:rPr>
              <a:t>Пятый уровень</a:t>
            </a:r>
            <a:endParaRPr lang="en-GB" sz="1800" b="0" strike="noStrike" spc="-1">
              <a:solidFill>
                <a:srgbClr val="262626"/>
              </a:solidFill>
              <a:latin typeface="Book Antiqua" panose="02040602050305030304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dt"/>
          </p:nvPr>
        </p:nvSpPr>
        <p:spPr>
          <a:xfrm>
            <a:off x="397440" y="6791760"/>
            <a:ext cx="2351880" cy="402120"/>
          </a:xfrm>
          <a:prstGeom prst="rect">
            <a:avLst/>
          </a:prstGeom>
        </p:spPr>
        <p:txBody>
          <a:bodyPr lIns="100800" tIns="50400" rIns="100800" bIns="50400" anchor="ctr">
            <a:noAutofit/>
          </a:bodyPr>
          <a:p>
            <a:pPr>
              <a:lnSpc>
                <a:spcPct val="93000"/>
              </a:lnSpc>
            </a:pPr>
            <a:fld id="{D2458AE5-88C9-47F0-8BD3-6FEAC5925481}" type="datetime">
              <a:rPr lang="ru-RU" sz="1300" b="0" strike="noStrike" spc="-1">
                <a:solidFill>
                  <a:srgbClr val="37302A"/>
                </a:solidFill>
                <a:latin typeface="Arial" panose="020B0604020202020204"/>
              </a:rPr>
            </a:fld>
            <a:endParaRPr lang="ru-RU" sz="1300" b="0" strike="noStrike" spc="-1">
              <a:latin typeface="Times New Roman" panose="02020603050405020304"/>
            </a:endParaRPr>
          </a:p>
        </p:txBody>
      </p:sp>
      <p:sp>
        <p:nvSpPr>
          <p:cNvPr id="50" name="PlaceHolder 4"/>
          <p:cNvSpPr>
            <a:spLocks noGrp="1"/>
          </p:cNvSpPr>
          <p:nvPr>
            <p:ph type="ftr"/>
          </p:nvPr>
        </p:nvSpPr>
        <p:spPr>
          <a:xfrm>
            <a:off x="3444120" y="6791760"/>
            <a:ext cx="3191760" cy="402120"/>
          </a:xfrm>
          <a:prstGeom prst="rect">
            <a:avLst/>
          </a:prstGeom>
        </p:spPr>
        <p:txBody>
          <a:bodyPr lIns="100800" tIns="50400" rIns="100800" bIns="50400" anchor="ctr">
            <a:noAutofit/>
          </a:bodyPr>
          <a:p>
            <a:endParaRPr lang="ru-RU" sz="2400" b="0" strike="noStrike" spc="-1">
              <a:latin typeface="Times New Roman" panose="02020603050405020304"/>
            </a:endParaRPr>
          </a:p>
        </p:txBody>
      </p:sp>
      <p:sp>
        <p:nvSpPr>
          <p:cNvPr id="51" name="PlaceHolder 5"/>
          <p:cNvSpPr>
            <a:spLocks noGrp="1"/>
          </p:cNvSpPr>
          <p:nvPr>
            <p:ph type="sldNum"/>
          </p:nvPr>
        </p:nvSpPr>
        <p:spPr>
          <a:xfrm>
            <a:off x="7319160" y="6791760"/>
            <a:ext cx="2351880" cy="402120"/>
          </a:xfrm>
          <a:prstGeom prst="rect">
            <a:avLst/>
          </a:prstGeom>
        </p:spPr>
        <p:txBody>
          <a:bodyPr lIns="100800" tIns="50400" rIns="100800" bIns="50400" anchor="ctr">
            <a:noAutofit/>
          </a:bodyPr>
          <a:p>
            <a:pPr algn="r">
              <a:lnSpc>
                <a:spcPct val="93000"/>
              </a:lnSpc>
            </a:pPr>
            <a:fld id="{642C6680-D415-4F10-964C-B62A67EAAA4D}" type="slidenum">
              <a:rPr lang="ru-RU" sz="1300" b="0" strike="noStrike" spc="-1">
                <a:solidFill>
                  <a:srgbClr val="37302A"/>
                </a:solidFill>
                <a:latin typeface="Arial" panose="020B0604020202020204"/>
              </a:rPr>
            </a:fld>
            <a:endParaRPr lang="ru-RU" sz="1300" b="0" strike="noStrike" spc="-1">
              <a:latin typeface="Times New Roman" panose="02020603050405020304"/>
            </a:endParaRPr>
          </a:p>
        </p:txBody>
      </p:sp>
      <p:sp>
        <p:nvSpPr>
          <p:cNvPr id="52" name="PlaceHolder 6"/>
          <p:cNvSpPr>
            <a:spLocks noGrp="1"/>
          </p:cNvSpPr>
          <p:nvPr>
            <p:ph type="title"/>
          </p:nvPr>
        </p:nvSpPr>
        <p:spPr>
          <a:xfrm>
            <a:off x="758880" y="628560"/>
            <a:ext cx="8550360" cy="1161720"/>
          </a:xfrm>
          <a:prstGeom prst="rect">
            <a:avLst/>
          </a:prstGeom>
        </p:spPr>
        <p:txBody>
          <a:bodyPr lIns="100800" tIns="50400" rIns="100800" bIns="50400" anchor="ctr">
            <a:noAutofit/>
          </a:bodyPr>
          <a:p>
            <a:pPr algn="ctr">
              <a:lnSpc>
                <a:spcPct val="100000"/>
              </a:lnSpc>
            </a:pPr>
            <a:r>
              <a:rPr lang="en-GB" sz="6000" b="0" strike="noStrike" spc="-1">
                <a:solidFill>
                  <a:srgbClr val="37302A"/>
                </a:solidFill>
                <a:latin typeface="Book Antiqua" panose="02040602050305030304"/>
              </a:rPr>
              <a:t>Образец заголовка</a:t>
            </a:r>
            <a:endParaRPr lang="en-GB" sz="6000" b="0" strike="noStrike" spc="-1">
              <a:solidFill>
                <a:srgbClr val="FFFFFF"/>
              </a:solidFill>
              <a:latin typeface="Arial" panose="020B0604020202020204"/>
            </a:endParaRPr>
          </a:p>
        </p:txBody>
      </p:sp>
      <p:grpSp>
        <p:nvGrpSpPr>
          <p:cNvPr id="53" name="Group 7"/>
          <p:cNvGrpSpPr/>
          <p:nvPr/>
        </p:nvGrpSpPr>
        <p:grpSpPr>
          <a:xfrm>
            <a:off x="1292400" y="1534680"/>
            <a:ext cx="7473600" cy="940680"/>
            <a:chOff x="1292400" y="1534680"/>
            <a:chExt cx="7473600" cy="940680"/>
          </a:xfrm>
        </p:grpSpPr>
        <p:sp>
          <p:nvSpPr>
            <p:cNvPr id="54" name="CustomShape 8"/>
            <p:cNvSpPr/>
            <p:nvPr/>
          </p:nvSpPr>
          <p:spPr>
            <a:xfrm>
              <a:off x="4583520" y="1534680"/>
              <a:ext cx="943200" cy="9406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  <p:txBody>
            <a:bodyPr wrap="none" lIns="90000" tIns="45000" rIns="90000" bIns="45000">
              <a:spAutoFit/>
            </a:bodyPr>
            <a:p>
              <a:pPr>
                <a:lnSpc>
                  <a:spcPct val="93000"/>
                </a:lnSpc>
              </a:pPr>
              <a:r>
                <a:rPr lang="ru-RU" sz="6000" b="0" strike="noStrike" spc="-1">
                  <a:solidFill>
                    <a:srgbClr val="948272"/>
                  </a:solidFill>
                  <a:latin typeface="Wingdings" panose="05000000000000000000"/>
                </a:rPr>
                <a:t></a:t>
              </a:r>
              <a:endParaRPr lang="ru-RU" sz="6000" b="0" strike="noStrike" spc="-1">
                <a:latin typeface="Arial" panose="020B0604020202020204"/>
              </a:endParaRPr>
            </a:p>
          </p:txBody>
        </p:sp>
        <p:sp>
          <p:nvSpPr>
            <p:cNvPr id="55" name="Line 9"/>
            <p:cNvSpPr/>
            <p:nvPr/>
          </p:nvSpPr>
          <p:spPr>
            <a:xfrm flipH="1" flipV="1">
              <a:off x="1292400" y="2134440"/>
              <a:ext cx="3439440" cy="180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6" name="Line 10"/>
            <p:cNvSpPr/>
            <p:nvPr/>
          </p:nvSpPr>
          <p:spPr>
            <a:xfrm flipH="1" flipV="1">
              <a:off x="5326560" y="2131200"/>
              <a:ext cx="3439440" cy="144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CustomShape 1"/>
          <p:cNvSpPr/>
          <p:nvPr/>
        </p:nvSpPr>
        <p:spPr>
          <a:xfrm>
            <a:off x="0" y="0"/>
            <a:ext cx="10080360" cy="7559280"/>
          </a:xfrm>
          <a:prstGeom prst="rect">
            <a:avLst/>
          </a:prstGeom>
          <a:gradFill rotWithShape="0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4" name="PlaceHolder 2"/>
          <p:cNvSpPr>
            <a:spLocks noGrp="1"/>
          </p:cNvSpPr>
          <p:nvPr>
            <p:ph type="dt"/>
          </p:nvPr>
        </p:nvSpPr>
        <p:spPr>
          <a:xfrm>
            <a:off x="397440" y="6791760"/>
            <a:ext cx="2351880" cy="402120"/>
          </a:xfrm>
          <a:prstGeom prst="rect">
            <a:avLst/>
          </a:prstGeom>
        </p:spPr>
        <p:txBody>
          <a:bodyPr lIns="100800" tIns="50400" rIns="100800" bIns="50400" anchor="ctr">
            <a:noAutofit/>
          </a:bodyPr>
          <a:p>
            <a:pPr>
              <a:lnSpc>
                <a:spcPct val="93000"/>
              </a:lnSpc>
            </a:pPr>
            <a:fld id="{28100518-6740-42BE-8B75-73A15959D5D4}" type="datetime">
              <a:rPr lang="ru-RU" sz="1300" b="0" strike="noStrike" spc="-1">
                <a:solidFill>
                  <a:srgbClr val="37302A"/>
                </a:solidFill>
                <a:latin typeface="Arial" panose="020B0604020202020204"/>
              </a:rPr>
            </a:fld>
            <a:endParaRPr lang="ru-RU" sz="1300" b="0" strike="noStrike" spc="-1">
              <a:latin typeface="Times New Roman" panose="02020603050405020304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 type="ftr"/>
          </p:nvPr>
        </p:nvSpPr>
        <p:spPr>
          <a:xfrm>
            <a:off x="3444120" y="6791760"/>
            <a:ext cx="3191760" cy="402120"/>
          </a:xfrm>
          <a:prstGeom prst="rect">
            <a:avLst/>
          </a:prstGeom>
        </p:spPr>
        <p:txBody>
          <a:bodyPr lIns="100800" tIns="50400" rIns="100800" bIns="50400" anchor="ctr">
            <a:noAutofit/>
          </a:bodyPr>
          <a:p>
            <a:endParaRPr lang="ru-RU" sz="2400" b="0" strike="noStrike" spc="-1">
              <a:latin typeface="Times New Roman" panose="02020603050405020304"/>
            </a:endParaRPr>
          </a:p>
        </p:txBody>
      </p:sp>
      <p:sp>
        <p:nvSpPr>
          <p:cNvPr id="96" name="PlaceHolder 4"/>
          <p:cNvSpPr>
            <a:spLocks noGrp="1"/>
          </p:cNvSpPr>
          <p:nvPr>
            <p:ph type="sldNum"/>
          </p:nvPr>
        </p:nvSpPr>
        <p:spPr>
          <a:xfrm>
            <a:off x="7319160" y="6791760"/>
            <a:ext cx="2351880" cy="402120"/>
          </a:xfrm>
          <a:prstGeom prst="rect">
            <a:avLst/>
          </a:prstGeom>
        </p:spPr>
        <p:txBody>
          <a:bodyPr lIns="100800" tIns="50400" rIns="100800" bIns="50400" anchor="ctr">
            <a:noAutofit/>
          </a:bodyPr>
          <a:p>
            <a:pPr algn="r">
              <a:lnSpc>
                <a:spcPct val="93000"/>
              </a:lnSpc>
            </a:pPr>
            <a:fld id="{CFE4991C-4F9F-4C3F-9717-0C8173566DE9}" type="slidenum">
              <a:rPr lang="ru-RU" sz="1300" b="0" strike="noStrike" spc="-1">
                <a:solidFill>
                  <a:srgbClr val="37302A"/>
                </a:solidFill>
                <a:latin typeface="Arial" panose="020B0604020202020204"/>
              </a:rPr>
            </a:fld>
            <a:endParaRPr lang="ru-RU" sz="1300" b="0" strike="noStrike" spc="-1">
              <a:latin typeface="Times New Roman" panose="02020603050405020304"/>
            </a:endParaRPr>
          </a:p>
        </p:txBody>
      </p:sp>
      <p:sp>
        <p:nvSpPr>
          <p:cNvPr id="97" name="PlaceHolder 5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r>
              <a:rPr lang="en-GB" sz="2400" b="0" strike="noStrike" spc="-1">
                <a:solidFill>
                  <a:srgbClr val="FFFFFF"/>
                </a:solidFill>
                <a:latin typeface="Arial" panose="020B0604020202020204"/>
              </a:rPr>
              <a:t>Для правки текста заглавия щёлкните мышью</a:t>
            </a:r>
            <a:endParaRPr lang="en-GB" sz="2400" b="0" strike="noStrike" spc="-1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98" name="PlaceHolder 6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 marL="431800" indent="-323850">
              <a:spcBef>
                <a:spcPts val="141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GB" sz="2600" b="0" strike="noStrike" spc="-1">
                <a:solidFill>
                  <a:srgbClr val="262626"/>
                </a:solidFill>
                <a:latin typeface="Book Antiqua" panose="02040602050305030304"/>
              </a:rPr>
              <a:t>Для правки структуры щёлкните мышью</a:t>
            </a:r>
            <a:endParaRPr lang="en-GB" sz="2600" b="0" strike="noStrike" spc="-1">
              <a:solidFill>
                <a:srgbClr val="262626"/>
              </a:solidFill>
              <a:latin typeface="Book Antiqua" panose="02040602050305030304"/>
            </a:endParaRPr>
          </a:p>
          <a:p>
            <a:pPr marL="864235" lvl="1" indent="-323850">
              <a:spcBef>
                <a:spcPts val="1135"/>
              </a:spcBef>
              <a:buClr>
                <a:srgbClr val="000000"/>
              </a:buClr>
              <a:buSzPct val="75000"/>
              <a:buFont typeface="Symbol" panose="05050102010706020507" charset="2"/>
              <a:buChar char=""/>
            </a:pPr>
            <a:r>
              <a:rPr lang="en-GB" sz="2200" b="0" strike="noStrike" spc="-1">
                <a:solidFill>
                  <a:srgbClr val="262626"/>
                </a:solidFill>
                <a:latin typeface="Book Antiqua" panose="02040602050305030304"/>
              </a:rPr>
              <a:t>Второй уровень структуры</a:t>
            </a:r>
            <a:endParaRPr lang="en-GB" sz="2200" b="0" strike="noStrike" spc="-1">
              <a:solidFill>
                <a:srgbClr val="262626"/>
              </a:solidFill>
              <a:latin typeface="Book Antiqua" panose="02040602050305030304"/>
            </a:endParaRPr>
          </a:p>
          <a:p>
            <a:pPr marL="1296035" lvl="2" indent="-288290">
              <a:spcBef>
                <a:spcPts val="85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GB" sz="2000" b="0" strike="noStrike" spc="-1">
                <a:solidFill>
                  <a:srgbClr val="262626"/>
                </a:solidFill>
                <a:latin typeface="Book Antiqua" panose="02040602050305030304"/>
              </a:rPr>
              <a:t>Третий уровень структуры</a:t>
            </a:r>
            <a:endParaRPr lang="en-GB" sz="2000" b="0" strike="noStrike" spc="-1">
              <a:solidFill>
                <a:srgbClr val="262626"/>
              </a:solidFill>
              <a:latin typeface="Book Antiqua" panose="02040602050305030304"/>
            </a:endParaRPr>
          </a:p>
          <a:p>
            <a:pPr marL="1727835" lvl="3" indent="-215900">
              <a:spcBef>
                <a:spcPts val="565"/>
              </a:spcBef>
              <a:buClr>
                <a:srgbClr val="000000"/>
              </a:buClr>
              <a:buSzPct val="75000"/>
              <a:buFont typeface="Symbol" panose="05050102010706020507" charset="2"/>
              <a:buChar char=""/>
            </a:pPr>
            <a:r>
              <a:rPr lang="en-GB" sz="1800" b="0" strike="noStrike" spc="-1">
                <a:solidFill>
                  <a:srgbClr val="262626"/>
                </a:solidFill>
                <a:latin typeface="Book Antiqua" panose="02040602050305030304"/>
              </a:rPr>
              <a:t>Четвёртый уровень структуры</a:t>
            </a:r>
            <a:endParaRPr lang="en-GB" sz="1800" b="0" strike="noStrike" spc="-1">
              <a:solidFill>
                <a:srgbClr val="262626"/>
              </a:solidFill>
              <a:latin typeface="Book Antiqua" panose="02040602050305030304"/>
            </a:endParaRPr>
          </a:p>
          <a:p>
            <a:pPr marL="2160270" lvl="4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GB" sz="2000" b="0" strike="noStrike" spc="-1">
                <a:solidFill>
                  <a:srgbClr val="262626"/>
                </a:solidFill>
                <a:latin typeface="Book Antiqua" panose="02040602050305030304"/>
              </a:rPr>
              <a:t>Пятый уровень структуры</a:t>
            </a:r>
            <a:endParaRPr lang="en-GB" sz="2000" b="0" strike="noStrike" spc="-1">
              <a:solidFill>
                <a:srgbClr val="262626"/>
              </a:solidFill>
              <a:latin typeface="Book Antiqua" panose="02040602050305030304"/>
            </a:endParaRPr>
          </a:p>
          <a:p>
            <a:pPr marL="2592070" lvl="5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GB" sz="2000" b="0" strike="noStrike" spc="-1">
                <a:solidFill>
                  <a:srgbClr val="262626"/>
                </a:solidFill>
                <a:latin typeface="Book Antiqua" panose="02040602050305030304"/>
              </a:rPr>
              <a:t>Шестой уровень структуры</a:t>
            </a:r>
            <a:endParaRPr lang="en-GB" sz="2000" b="0" strike="noStrike" spc="-1">
              <a:solidFill>
                <a:srgbClr val="262626"/>
              </a:solidFill>
              <a:latin typeface="Book Antiqua" panose="02040602050305030304"/>
            </a:endParaRPr>
          </a:p>
          <a:p>
            <a:pPr marL="3023870" lvl="6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GB" sz="2000" b="0" strike="noStrike" spc="-1">
                <a:solidFill>
                  <a:srgbClr val="262626"/>
                </a:solidFill>
                <a:latin typeface="Book Antiqua" panose="02040602050305030304"/>
              </a:rPr>
              <a:t>Седьмой уровень структуры</a:t>
            </a:r>
            <a:endParaRPr lang="en-GB" sz="2000" b="0" strike="noStrike" spc="-1">
              <a:solidFill>
                <a:srgbClr val="262626"/>
              </a:solidFill>
              <a:latin typeface="Book Antiqua" panose="020406020503050303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extShape 1"/>
          <p:cNvSpPr txBox="1"/>
          <p:nvPr/>
        </p:nvSpPr>
        <p:spPr>
          <a:xfrm>
            <a:off x="575640" y="-1548720"/>
            <a:ext cx="8568000" cy="4248720"/>
          </a:xfrm>
          <a:prstGeom prst="rect">
            <a:avLst/>
          </a:prstGeom>
          <a:noFill/>
          <a:ln>
            <a:noFill/>
          </a:ln>
        </p:spPr>
        <p:txBody>
          <a:bodyPr lIns="100800" tIns="58320" rIns="100800" bIns="50400" anchor="b">
            <a:noAutofit/>
          </a:bodyPr>
          <a:p>
            <a:pPr algn="ctr">
              <a:lnSpc>
                <a:spcPct val="100000"/>
              </a:lnSpc>
            </a:pPr>
            <a:r>
              <a:rPr lang="en-GB" sz="4000" b="0" strike="noStrike" spc="-1">
                <a:solidFill>
                  <a:srgbClr val="FFFFFF"/>
                </a:solidFill>
                <a:latin typeface="Book Antiqua" panose="02040602050305030304"/>
              </a:rPr>
              <a:t>Суицид. </a:t>
            </a:r>
            <a:r>
              <a:rPr lang="en-GB" sz="4000" b="0" i="1" strike="noStrike" spc="-1">
                <a:solidFill>
                  <a:srgbClr val="FFFFFF"/>
                </a:solidFill>
                <a:latin typeface="Book Antiqua" panose="02040602050305030304"/>
              </a:rPr>
              <a:t>Роль взрослых в оказании помощи подростку в кризисных ситуациях</a:t>
            </a:r>
            <a:br>
              <a:rPr lang="en-GB" sz="4000" b="0" i="1" strike="noStrike" spc="-1">
                <a:solidFill>
                  <a:srgbClr val="FFFFFF"/>
                </a:solidFill>
                <a:latin typeface="Book Antiqua" panose="02040602050305030304"/>
              </a:rPr>
            </a:br>
            <a:endParaRPr lang="en-GB" sz="40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36" name="TextShape 2"/>
          <p:cNvSpPr txBox="1"/>
          <p:nvPr/>
        </p:nvSpPr>
        <p:spPr>
          <a:xfrm>
            <a:off x="1152000" y="4153320"/>
            <a:ext cx="3960000" cy="1931400"/>
          </a:xfrm>
          <a:prstGeom prst="rect">
            <a:avLst/>
          </a:prstGeom>
          <a:noFill/>
          <a:ln>
            <a:noFill/>
          </a:ln>
        </p:spPr>
        <p:txBody>
          <a:bodyPr lIns="100800" tIns="50400" rIns="100800" bIns="50400">
            <a:noAutofit/>
          </a:bodyPr>
          <a:p>
            <a:pPr algn="ctr">
              <a:lnSpc>
                <a:spcPct val="100000"/>
              </a:lnSpc>
              <a:spcBef>
                <a:spcPts val="520"/>
              </a:spcBef>
            </a:pPr>
            <a:r>
              <a:rPr lang="ru-RU" sz="2600" b="0" i="1" strike="noStrike" spc="-1">
                <a:solidFill>
                  <a:srgbClr val="FFFFFF"/>
                </a:solidFill>
                <a:latin typeface="Book Antiqua" panose="02040602050305030304"/>
              </a:rPr>
              <a:t>Подготовила: педагог-психолог МОУ гимназии имени А.Л. Кекина</a:t>
            </a:r>
            <a:endParaRPr lang="ru-RU" sz="2600" b="0" strike="noStrike" spc="-1">
              <a:latin typeface="Arial" panose="020B0604020202020204"/>
            </a:endParaRPr>
          </a:p>
          <a:p>
            <a:pPr algn="ctr">
              <a:lnSpc>
                <a:spcPct val="100000"/>
              </a:lnSpc>
              <a:spcBef>
                <a:spcPts val="520"/>
              </a:spcBef>
            </a:pPr>
            <a:r>
              <a:rPr lang="ru-RU" sz="2600" b="0" i="1" strike="noStrike" spc="-1">
                <a:solidFill>
                  <a:srgbClr val="FFFFFF"/>
                </a:solidFill>
                <a:latin typeface="Book Antiqua" panose="02040602050305030304"/>
              </a:rPr>
              <a:t>Любимова Д.И.</a:t>
            </a:r>
            <a:endParaRPr lang="ru-RU" sz="2600" b="0" strike="noStrike" spc="-1">
              <a:latin typeface="Arial" panose="020B0604020202020204"/>
            </a:endParaRPr>
          </a:p>
        </p:txBody>
      </p:sp>
      <p:pic>
        <p:nvPicPr>
          <p:cNvPr id="137" name="Рисунок 4"/>
          <p:cNvPicPr/>
          <p:nvPr/>
        </p:nvPicPr>
        <p:blipFill>
          <a:blip r:embed="rId1"/>
          <a:stretch>
            <a:fillRect/>
          </a:stretch>
        </p:blipFill>
        <p:spPr>
          <a:xfrm>
            <a:off x="5544360" y="2051640"/>
            <a:ext cx="4409640" cy="5360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TextShape 1"/>
          <p:cNvSpPr txBox="1"/>
          <p:nvPr/>
        </p:nvSpPr>
        <p:spPr>
          <a:xfrm>
            <a:off x="539640" y="395640"/>
            <a:ext cx="9108720" cy="6480360"/>
          </a:xfrm>
          <a:prstGeom prst="rect">
            <a:avLst/>
          </a:prstGeom>
          <a:noFill/>
          <a:ln>
            <a:noFill/>
          </a:ln>
        </p:spPr>
        <p:txBody>
          <a:bodyPr lIns="100800" tIns="50400" rIns="100800" bIns="50400">
            <a:normAutofit/>
          </a:bodyPr>
          <a:p>
            <a:pPr marL="403225" indent="-402590">
              <a:lnSpc>
                <a:spcPct val="100000"/>
              </a:lnSpc>
              <a:spcBef>
                <a:spcPts val="520"/>
              </a:spcBef>
              <a:buClr>
                <a:srgbClr val="9E8E5C"/>
              </a:buClr>
              <a:buFont typeface="Wingdings" panose="05000000000000000000" pitchFamily="2" charset="2"/>
              <a:buChar char=""/>
            </a:pPr>
            <a:r>
              <a:rPr lang="en-GB" sz="2600" b="1" strike="noStrike" spc="-1">
                <a:solidFill>
                  <a:srgbClr val="262626"/>
                </a:solidFill>
                <a:latin typeface="Book Antiqua" panose="02040602050305030304"/>
              </a:rPr>
              <a:t>Что делать классному руководителю, чтобы предотвратить суицидальное поведение подростков?</a:t>
            </a:r>
            <a:endParaRPr lang="en-GB" sz="2600" b="0" strike="noStrike" spc="-1">
              <a:solidFill>
                <a:srgbClr val="262626"/>
              </a:solidFill>
              <a:latin typeface="Book Antiqua" panose="02040602050305030304"/>
            </a:endParaRPr>
          </a:p>
          <a:p>
            <a:pPr marL="403225" indent="-402590">
              <a:lnSpc>
                <a:spcPct val="100000"/>
              </a:lnSpc>
              <a:spcBef>
                <a:spcPts val="520"/>
              </a:spcBef>
              <a:buClr>
                <a:srgbClr val="9E8E5C"/>
              </a:buClr>
              <a:buFont typeface="Wingdings" panose="05000000000000000000" pitchFamily="2" charset="2"/>
              <a:buChar char=""/>
            </a:pPr>
            <a:r>
              <a:rPr lang="en-GB" sz="2600" b="0" strike="noStrike" spc="-1">
                <a:solidFill>
                  <a:srgbClr val="262626"/>
                </a:solidFill>
                <a:latin typeface="Book Antiqua" panose="02040602050305030304"/>
              </a:rPr>
              <a:t>Так как, большую часть времени дети и подростки проводят в учебных заведениях, поэтому образовательная среда должна быть психологически безопасным воспитательным пространством. Именно педагоги могут первыми услышать тревожные «звонки», сигнализирующие о наличии проблем у конкретного ребенка.</a:t>
            </a:r>
            <a:endParaRPr lang="en-GB" sz="2600" b="0" strike="noStrike" spc="-1">
              <a:solidFill>
                <a:srgbClr val="262626"/>
              </a:solidFill>
              <a:latin typeface="Book Antiqua" panose="02040602050305030304"/>
            </a:endParaRPr>
          </a:p>
          <a:p>
            <a:pPr marL="403225" indent="-402590">
              <a:lnSpc>
                <a:spcPct val="100000"/>
              </a:lnSpc>
              <a:spcBef>
                <a:spcPts val="520"/>
              </a:spcBef>
              <a:buClr>
                <a:srgbClr val="9E8E5C"/>
              </a:buClr>
              <a:buFont typeface="Wingdings" panose="05000000000000000000" pitchFamily="2" charset="2"/>
              <a:buChar char=""/>
            </a:pPr>
            <a:r>
              <a:rPr lang="en-GB" sz="2600" b="1" strike="noStrike" spc="-1">
                <a:solidFill>
                  <a:srgbClr val="262626"/>
                </a:solidFill>
                <a:latin typeface="Book Antiqua" panose="02040602050305030304"/>
              </a:rPr>
              <a:t>Содержание деятельности классного руководителя по профилактике суицидального поведения подростков:</a:t>
            </a:r>
            <a:endParaRPr lang="en-GB" sz="2600" b="0" strike="noStrike" spc="-1">
              <a:solidFill>
                <a:srgbClr val="262626"/>
              </a:solidFill>
              <a:latin typeface="Book Antiqua" panose="02040602050305030304"/>
            </a:endParaRPr>
          </a:p>
          <a:p>
            <a:pPr marL="403225" indent="-402590">
              <a:lnSpc>
                <a:spcPct val="100000"/>
              </a:lnSpc>
              <a:spcBef>
                <a:spcPts val="520"/>
              </a:spcBef>
              <a:buClr>
                <a:srgbClr val="9E8E5C"/>
              </a:buClr>
              <a:buFont typeface="Wingdings" panose="05000000000000000000" pitchFamily="2" charset="2"/>
              <a:buChar char=""/>
            </a:pPr>
            <a:r>
              <a:rPr lang="en-GB" sz="2600" b="0" strike="noStrike" spc="-1">
                <a:solidFill>
                  <a:srgbClr val="262626"/>
                </a:solidFill>
                <a:latin typeface="Book Antiqua" panose="02040602050305030304"/>
              </a:rPr>
              <a:t>Выявление подростков «группы риска» и оказание им морально-психологической поддержки в процессе индивидуальной работы.</a:t>
            </a:r>
            <a:endParaRPr lang="en-GB" sz="2600" b="0" strike="noStrike" spc="-1">
              <a:solidFill>
                <a:srgbClr val="262626"/>
              </a:solidFill>
              <a:latin typeface="Book Antiqua" panose="02040602050305030304"/>
            </a:endParaRPr>
          </a:p>
          <a:p>
            <a:pPr marL="403225" indent="-402590">
              <a:lnSpc>
                <a:spcPct val="100000"/>
              </a:lnSpc>
              <a:spcBef>
                <a:spcPts val="520"/>
              </a:spcBef>
              <a:buClr>
                <a:srgbClr val="9E8E5C"/>
              </a:buClr>
              <a:buFont typeface="Wingdings" panose="05000000000000000000" pitchFamily="2" charset="2"/>
              <a:buChar char=""/>
            </a:pPr>
            <a:r>
              <a:rPr lang="en-GB" sz="2600" b="0" strike="noStrike" spc="-1">
                <a:solidFill>
                  <a:srgbClr val="262626"/>
                </a:solidFill>
                <a:latin typeface="Book Antiqua" panose="02040602050305030304"/>
              </a:rPr>
              <a:t>Групповая профилактическая работа с подростками через систему классных часов или иных мероприятий.</a:t>
            </a:r>
            <a:endParaRPr lang="en-GB" sz="2600" b="0" strike="noStrike" spc="-1">
              <a:solidFill>
                <a:srgbClr val="262626"/>
              </a:solidFill>
              <a:latin typeface="Book Antiqua" panose="02040602050305030304"/>
            </a:endParaRPr>
          </a:p>
          <a:p>
            <a:pPr>
              <a:lnSpc>
                <a:spcPct val="100000"/>
              </a:lnSpc>
              <a:spcBef>
                <a:spcPts val="520"/>
              </a:spcBef>
            </a:pPr>
            <a:endParaRPr lang="en-GB" sz="2600" b="0" strike="noStrike" spc="-1">
              <a:solidFill>
                <a:srgbClr val="262626"/>
              </a:solidFill>
              <a:latin typeface="Book Antiqua" panose="02040602050305030304"/>
            </a:endParaRPr>
          </a:p>
        </p:txBody>
      </p:sp>
    </p:spTree>
  </p:cSld>
  <p:clrMapOvr>
    <a:masterClrMapping/>
  </p:clrMapOvr>
  <p:transition spd="slow">
    <p:split orient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extShape 1"/>
          <p:cNvSpPr txBox="1"/>
          <p:nvPr/>
        </p:nvSpPr>
        <p:spPr>
          <a:xfrm>
            <a:off x="539640" y="395640"/>
            <a:ext cx="9108720" cy="6480360"/>
          </a:xfrm>
          <a:prstGeom prst="rect">
            <a:avLst/>
          </a:prstGeom>
          <a:noFill/>
          <a:ln>
            <a:noFill/>
          </a:ln>
        </p:spPr>
        <p:txBody>
          <a:bodyPr lIns="100800" tIns="50400" rIns="100800" bIns="50400">
            <a:normAutofit fontScale="91000"/>
          </a:bodyPr>
          <a:p>
            <a:pPr marL="403225" indent="-402590">
              <a:lnSpc>
                <a:spcPct val="100000"/>
              </a:lnSpc>
              <a:spcBef>
                <a:spcPts val="520"/>
              </a:spcBef>
              <a:buClr>
                <a:srgbClr val="9E8E5C"/>
              </a:buClr>
              <a:buFont typeface="Wingdings" panose="05000000000000000000" pitchFamily="2" charset="2"/>
              <a:buChar char=""/>
            </a:pPr>
            <a:r>
              <a:rPr lang="en-GB" sz="2600" b="1" strike="noStrike" spc="-1">
                <a:solidFill>
                  <a:srgbClr val="262626"/>
                </a:solidFill>
                <a:latin typeface="Book Antiqua" panose="02040602050305030304"/>
              </a:rPr>
              <a:t>Что же делать классному руководителю, если он отметил у себя в классе подростка, в отношении которого  появилось подозрение, что он относится к «группе риска» по суициду?</a:t>
            </a:r>
            <a:endParaRPr lang="en-GB" sz="2600" b="0" strike="noStrike" spc="-1">
              <a:solidFill>
                <a:srgbClr val="262626"/>
              </a:solidFill>
              <a:latin typeface="Book Antiqua" panose="02040602050305030304"/>
            </a:endParaRPr>
          </a:p>
          <a:p>
            <a:pPr marL="403225" indent="-402590">
              <a:lnSpc>
                <a:spcPct val="100000"/>
              </a:lnSpc>
              <a:spcBef>
                <a:spcPts val="520"/>
              </a:spcBef>
              <a:buClr>
                <a:srgbClr val="9E8E5C"/>
              </a:buClr>
              <a:buFont typeface="Wingdings" panose="05000000000000000000" pitchFamily="2" charset="2"/>
              <a:buChar char=""/>
            </a:pPr>
            <a:r>
              <a:rPr lang="en-GB" sz="2600" b="0" strike="noStrike" spc="-1">
                <a:solidFill>
                  <a:srgbClr val="262626"/>
                </a:solidFill>
                <a:latin typeface="Book Antiqua" panose="02040602050305030304"/>
              </a:rPr>
              <a:t>Побеседовать с подростком, найдя для этого относительно нейтральный повод, например, о результатах учебы по какому-либо предмету, постепенно перейдя в разговоре к наличию у него каких-либо проблем.</a:t>
            </a:r>
            <a:endParaRPr lang="en-GB" sz="2600" b="0" strike="noStrike" spc="-1">
              <a:solidFill>
                <a:srgbClr val="262626"/>
              </a:solidFill>
              <a:latin typeface="Book Antiqua" panose="02040602050305030304"/>
            </a:endParaRPr>
          </a:p>
          <a:p>
            <a:pPr marL="403225" indent="-402590">
              <a:lnSpc>
                <a:spcPct val="100000"/>
              </a:lnSpc>
              <a:spcBef>
                <a:spcPts val="520"/>
              </a:spcBef>
              <a:buClr>
                <a:srgbClr val="9E8E5C"/>
              </a:buClr>
              <a:buFont typeface="Wingdings" panose="05000000000000000000" pitchFamily="2" charset="2"/>
              <a:buChar char=""/>
            </a:pPr>
            <a:r>
              <a:rPr lang="en-GB" sz="2600" b="0" strike="noStrike" spc="-1">
                <a:solidFill>
                  <a:srgbClr val="262626"/>
                </a:solidFill>
                <a:latin typeface="Book Antiqua" panose="02040602050305030304"/>
              </a:rPr>
              <a:t>Крайне осторожно переговорить с его друзьями и другими одноклассниками, не раскрывая им цель разговора и не показывая явный интерес к его поведению.</a:t>
            </a:r>
            <a:endParaRPr lang="en-GB" sz="2600" b="0" strike="noStrike" spc="-1">
              <a:solidFill>
                <a:srgbClr val="262626"/>
              </a:solidFill>
              <a:latin typeface="Book Antiqua" panose="02040602050305030304"/>
            </a:endParaRPr>
          </a:p>
          <a:p>
            <a:pPr marL="403225" indent="-402590">
              <a:lnSpc>
                <a:spcPct val="100000"/>
              </a:lnSpc>
              <a:spcBef>
                <a:spcPts val="520"/>
              </a:spcBef>
              <a:buClr>
                <a:srgbClr val="9E8E5C"/>
              </a:buClr>
              <a:buFont typeface="Wingdings" panose="05000000000000000000" pitchFamily="2" charset="2"/>
              <a:buChar char=""/>
            </a:pPr>
            <a:r>
              <a:rPr lang="en-GB" sz="2600" b="0" strike="noStrike" spc="-1">
                <a:solidFill>
                  <a:srgbClr val="262626"/>
                </a:solidFill>
                <a:latin typeface="Book Antiqua" panose="02040602050305030304"/>
              </a:rPr>
              <a:t>Пообщаться с другими педагогами, работающими с эти классом, обсудив его успехи, проблемы и поведение.</a:t>
            </a:r>
            <a:endParaRPr lang="en-GB" sz="2600" b="0" strike="noStrike" spc="-1">
              <a:solidFill>
                <a:srgbClr val="262626"/>
              </a:solidFill>
              <a:latin typeface="Book Antiqua" panose="02040602050305030304"/>
            </a:endParaRPr>
          </a:p>
          <a:p>
            <a:pPr marL="403225" indent="-402590">
              <a:lnSpc>
                <a:spcPct val="100000"/>
              </a:lnSpc>
              <a:spcBef>
                <a:spcPts val="520"/>
              </a:spcBef>
              <a:buClr>
                <a:srgbClr val="9E8E5C"/>
              </a:buClr>
              <a:buFont typeface="Wingdings" panose="05000000000000000000" pitchFamily="2" charset="2"/>
              <a:buChar char=""/>
            </a:pPr>
            <a:r>
              <a:rPr lang="en-GB" sz="2600" b="0" strike="noStrike" spc="-1">
                <a:solidFill>
                  <a:srgbClr val="262626"/>
                </a:solidFill>
                <a:latin typeface="Book Antiqua" panose="02040602050305030304"/>
              </a:rPr>
              <a:t>Побывать в семье подростка для того чтобы оценить состояние семейной атмосферы, наличие конфликтов, переговорив с родителями и близкими.</a:t>
            </a:r>
            <a:endParaRPr lang="en-GB" sz="2600" b="0" strike="noStrike" spc="-1">
              <a:solidFill>
                <a:srgbClr val="262626"/>
              </a:solidFill>
              <a:latin typeface="Book Antiqua" panose="02040602050305030304"/>
            </a:endParaRPr>
          </a:p>
          <a:p>
            <a:pPr>
              <a:lnSpc>
                <a:spcPct val="100000"/>
              </a:lnSpc>
              <a:spcBef>
                <a:spcPts val="520"/>
              </a:spcBef>
            </a:pPr>
            <a:endParaRPr lang="en-GB" sz="2600" b="0" strike="noStrike" spc="-1">
              <a:solidFill>
                <a:srgbClr val="262626"/>
              </a:solidFill>
              <a:latin typeface="Book Antiqua" panose="02040602050305030304"/>
            </a:endParaRPr>
          </a:p>
        </p:txBody>
      </p:sp>
    </p:spTree>
  </p:cSld>
  <p:clrMapOvr>
    <a:masterClrMapping/>
  </p:clrMapOvr>
  <p:transition spd="slow">
    <p:split orient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TextShape 1"/>
          <p:cNvSpPr txBox="1"/>
          <p:nvPr/>
        </p:nvSpPr>
        <p:spPr>
          <a:xfrm>
            <a:off x="539640" y="395640"/>
            <a:ext cx="9108720" cy="6480360"/>
          </a:xfrm>
          <a:prstGeom prst="rect">
            <a:avLst/>
          </a:prstGeom>
          <a:noFill/>
          <a:ln>
            <a:noFill/>
          </a:ln>
        </p:spPr>
        <p:txBody>
          <a:bodyPr lIns="100800" tIns="50400" rIns="100800" bIns="50400">
            <a:normAutofit/>
          </a:bodyPr>
          <a:p>
            <a:pPr marL="403225" indent="-402590">
              <a:lnSpc>
                <a:spcPct val="100000"/>
              </a:lnSpc>
              <a:spcBef>
                <a:spcPts val="520"/>
              </a:spcBef>
              <a:buClr>
                <a:srgbClr val="9E8E5C"/>
              </a:buClr>
              <a:buFont typeface="Wingdings" panose="05000000000000000000" pitchFamily="2" charset="2"/>
              <a:buChar char=""/>
            </a:pPr>
            <a:r>
              <a:rPr lang="en-GB" sz="2600" b="1" strike="noStrike" spc="-1">
                <a:solidFill>
                  <a:srgbClr val="262626"/>
                </a:solidFill>
                <a:latin typeface="Book Antiqua" panose="02040602050305030304"/>
              </a:rPr>
              <a:t>Для того чтобы организовать  профилактическую работу с подростком «группы риска» по суициду необходимо:</a:t>
            </a:r>
            <a:endParaRPr lang="en-GB" sz="2600" b="0" strike="noStrike" spc="-1">
              <a:solidFill>
                <a:srgbClr val="262626"/>
              </a:solidFill>
              <a:latin typeface="Book Antiqua" panose="02040602050305030304"/>
            </a:endParaRPr>
          </a:p>
          <a:p>
            <a:pPr marL="403225" indent="-402590">
              <a:lnSpc>
                <a:spcPct val="100000"/>
              </a:lnSpc>
              <a:spcBef>
                <a:spcPts val="520"/>
              </a:spcBef>
              <a:buClr>
                <a:srgbClr val="9E8E5C"/>
              </a:buClr>
              <a:buFont typeface="Wingdings" panose="05000000000000000000" pitchFamily="2" charset="2"/>
              <a:buChar char=""/>
            </a:pPr>
            <a:r>
              <a:rPr lang="en-GB" sz="2600" b="0" strike="noStrike" spc="-1">
                <a:solidFill>
                  <a:srgbClr val="262626"/>
                </a:solidFill>
                <a:latin typeface="Book Antiqua" panose="02040602050305030304"/>
              </a:rPr>
              <a:t>Разработать индивидуальный план работы с подростком;</a:t>
            </a:r>
            <a:endParaRPr lang="en-GB" sz="2600" b="0" strike="noStrike" spc="-1">
              <a:solidFill>
                <a:srgbClr val="262626"/>
              </a:solidFill>
              <a:latin typeface="Book Antiqua" panose="02040602050305030304"/>
            </a:endParaRPr>
          </a:p>
          <a:p>
            <a:pPr marL="403225" indent="-402590">
              <a:lnSpc>
                <a:spcPct val="100000"/>
              </a:lnSpc>
              <a:spcBef>
                <a:spcPts val="520"/>
              </a:spcBef>
              <a:buClr>
                <a:srgbClr val="9E8E5C"/>
              </a:buClr>
              <a:buFont typeface="Wingdings" panose="05000000000000000000" pitchFamily="2" charset="2"/>
              <a:buChar char=""/>
            </a:pPr>
            <a:r>
              <a:rPr lang="en-GB" sz="2600" b="0" strike="noStrike" spc="-1">
                <a:solidFill>
                  <a:srgbClr val="262626"/>
                </a:solidFill>
                <a:latin typeface="Book Antiqua" panose="02040602050305030304"/>
              </a:rPr>
              <a:t>Определить этапы работы ответственного лица с подростком.</a:t>
            </a:r>
            <a:endParaRPr lang="en-GB" sz="2600" b="0" strike="noStrike" spc="-1">
              <a:solidFill>
                <a:srgbClr val="262626"/>
              </a:solidFill>
              <a:latin typeface="Book Antiqua" panose="02040602050305030304"/>
            </a:endParaRPr>
          </a:p>
          <a:p>
            <a:pPr marL="403225" indent="-402590">
              <a:lnSpc>
                <a:spcPct val="100000"/>
              </a:lnSpc>
              <a:spcBef>
                <a:spcPts val="520"/>
              </a:spcBef>
              <a:buClr>
                <a:srgbClr val="9E8E5C"/>
              </a:buClr>
              <a:buFont typeface="Wingdings" panose="05000000000000000000" pitchFamily="2" charset="2"/>
              <a:buChar char=""/>
            </a:pPr>
            <a:r>
              <a:rPr lang="en-GB" sz="2600" b="0" strike="noStrike" spc="-1">
                <a:solidFill>
                  <a:srgbClr val="262626"/>
                </a:solidFill>
                <a:latin typeface="Book Antiqua" panose="02040602050305030304"/>
              </a:rPr>
              <a:t>При проведение профилактических мероприятий (классных часов) – разговаривать о жизни!</a:t>
            </a:r>
            <a:endParaRPr lang="en-GB" sz="2600" b="0" strike="noStrike" spc="-1">
              <a:solidFill>
                <a:srgbClr val="262626"/>
              </a:solidFill>
              <a:latin typeface="Book Antiqua" panose="02040602050305030304"/>
            </a:endParaRPr>
          </a:p>
          <a:p>
            <a:pPr marL="403225" indent="-402590">
              <a:lnSpc>
                <a:spcPct val="100000"/>
              </a:lnSpc>
              <a:spcBef>
                <a:spcPts val="520"/>
              </a:spcBef>
              <a:buClr>
                <a:srgbClr val="9E8E5C"/>
              </a:buClr>
              <a:buFont typeface="Wingdings" panose="05000000000000000000" pitchFamily="2" charset="2"/>
              <a:buChar char=""/>
            </a:pPr>
            <a:r>
              <a:rPr lang="en-GB" sz="2600" b="0" strike="noStrike" spc="-1">
                <a:solidFill>
                  <a:srgbClr val="262626"/>
                </a:solidFill>
                <a:latin typeface="Book Antiqua" panose="02040602050305030304"/>
              </a:rPr>
              <a:t>Взаимоотношения с учащимися должны строиться на основе уважения, убеждения, в спокойном, доброжелательном тоне общения.</a:t>
            </a:r>
            <a:endParaRPr lang="en-GB" sz="2600" b="0" strike="noStrike" spc="-1">
              <a:solidFill>
                <a:srgbClr val="262626"/>
              </a:solidFill>
              <a:latin typeface="Book Antiqua" panose="02040602050305030304"/>
            </a:endParaRPr>
          </a:p>
          <a:p>
            <a:pPr>
              <a:lnSpc>
                <a:spcPct val="100000"/>
              </a:lnSpc>
              <a:spcBef>
                <a:spcPts val="520"/>
              </a:spcBef>
            </a:pPr>
            <a:endParaRPr lang="en-GB" sz="2600" b="0" strike="noStrike" spc="-1">
              <a:solidFill>
                <a:srgbClr val="262626"/>
              </a:solidFill>
              <a:latin typeface="Book Antiqua" panose="02040602050305030304"/>
            </a:endParaRPr>
          </a:p>
        </p:txBody>
      </p:sp>
    </p:spTree>
  </p:cSld>
  <p:clrMapOvr>
    <a:masterClrMapping/>
  </p:clrMapOvr>
  <p:transition spd="slow">
    <p:split orient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Рисунок 1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0080360" cy="7559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extShape 1"/>
          <p:cNvSpPr txBox="1"/>
          <p:nvPr/>
        </p:nvSpPr>
        <p:spPr>
          <a:xfrm>
            <a:off x="575640" y="-1548720"/>
            <a:ext cx="8568000" cy="4248720"/>
          </a:xfrm>
          <a:prstGeom prst="rect">
            <a:avLst/>
          </a:prstGeom>
          <a:noFill/>
          <a:ln>
            <a:noFill/>
          </a:ln>
        </p:spPr>
        <p:txBody>
          <a:bodyPr lIns="100800" tIns="58320" rIns="100800" bIns="50400" anchor="b">
            <a:noAutofit/>
          </a:bodyPr>
          <a:p>
            <a:pPr algn="ctr">
              <a:lnSpc>
                <a:spcPct val="100000"/>
              </a:lnSpc>
            </a:pPr>
            <a:r>
              <a:rPr lang="en-GB" sz="4000" b="0" strike="noStrike" spc="-1">
                <a:solidFill>
                  <a:srgbClr val="FFFFFF"/>
                </a:solidFill>
                <a:latin typeface="Book Antiqua" panose="02040602050305030304"/>
              </a:rPr>
              <a:t>Суицид. </a:t>
            </a:r>
            <a:r>
              <a:rPr lang="en-GB" sz="4000" b="0" i="1" strike="noStrike" spc="-1">
                <a:solidFill>
                  <a:srgbClr val="FFFFFF"/>
                </a:solidFill>
                <a:latin typeface="Book Antiqua" panose="02040602050305030304"/>
              </a:rPr>
              <a:t>Роль взрослых в оказании помощи подростку в кризисных ситуациях</a:t>
            </a:r>
            <a:br>
              <a:rPr lang="en-GB" sz="4000" b="0" i="1" strike="noStrike" spc="-1">
                <a:solidFill>
                  <a:srgbClr val="FFFFFF"/>
                </a:solidFill>
                <a:latin typeface="Book Antiqua" panose="02040602050305030304"/>
              </a:rPr>
            </a:br>
            <a:endParaRPr lang="en-GB" sz="40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39" name="TextShape 2"/>
          <p:cNvSpPr txBox="1"/>
          <p:nvPr/>
        </p:nvSpPr>
        <p:spPr>
          <a:xfrm>
            <a:off x="1512000" y="4153320"/>
            <a:ext cx="7056000" cy="1931400"/>
          </a:xfrm>
          <a:prstGeom prst="rect">
            <a:avLst/>
          </a:prstGeom>
          <a:noFill/>
          <a:ln>
            <a:noFill/>
          </a:ln>
        </p:spPr>
        <p:txBody>
          <a:bodyPr lIns="100800" tIns="50400" rIns="100800" bIns="50400">
            <a:noAutofit/>
          </a:bodyPr>
          <a:p>
            <a:pPr algn="ctr"/>
            <a:endParaRPr lang="ru-RU" sz="3200" b="0" strike="noStrike" spc="-1">
              <a:latin typeface="Arial" panose="020B0604020202020204"/>
            </a:endParaRPr>
          </a:p>
        </p:txBody>
      </p:sp>
      <p:pic>
        <p:nvPicPr>
          <p:cNvPr id="140" name="Рисунок 3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2411280"/>
            <a:ext cx="10080360" cy="5169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extShape 1"/>
          <p:cNvSpPr txBox="1"/>
          <p:nvPr/>
        </p:nvSpPr>
        <p:spPr>
          <a:xfrm>
            <a:off x="431640" y="1259640"/>
            <a:ext cx="9359640" cy="5760720"/>
          </a:xfrm>
          <a:prstGeom prst="rect">
            <a:avLst/>
          </a:prstGeom>
          <a:noFill/>
          <a:ln>
            <a:noFill/>
          </a:ln>
        </p:spPr>
        <p:txBody>
          <a:bodyPr lIns="100800" tIns="16560" rIns="100800" bIns="50400">
            <a:noAutofit/>
          </a:bodyPr>
          <a:p>
            <a:pPr marL="503555" indent="-431165">
              <a:lnSpc>
                <a:spcPct val="95000"/>
              </a:lnSpc>
              <a:spcBef>
                <a:spcPts val="520"/>
              </a:spcBef>
            </a:pPr>
            <a:r>
              <a:rPr lang="en-GB" sz="2600" b="0" strike="noStrike" spc="-1">
                <a:solidFill>
                  <a:srgbClr val="333333"/>
                </a:solidFill>
                <a:latin typeface="Lora"/>
              </a:rPr>
              <a:t>По официальным данным количество самоубийств</a:t>
            </a:r>
            <a:r>
              <a:rPr lang="en-GB" sz="2600" b="0" i="1" strike="noStrike" spc="-1">
                <a:solidFill>
                  <a:srgbClr val="333333"/>
                </a:solidFill>
                <a:latin typeface="Lora"/>
              </a:rPr>
              <a:t> с</a:t>
            </a:r>
            <a:r>
              <a:rPr lang="en-GB" sz="2600" b="0" strike="noStrike" spc="-1">
                <a:solidFill>
                  <a:srgbClr val="333333"/>
                </a:solidFill>
                <a:latin typeface="Lora"/>
              </a:rPr>
              <a:t> 2021 года в России составляет около 2000 человек, из которых более трети — дети и подростки.</a:t>
            </a:r>
            <a:endParaRPr lang="en-GB" sz="2600" b="0" strike="noStrike" spc="-1">
              <a:solidFill>
                <a:srgbClr val="262626"/>
              </a:solidFill>
              <a:latin typeface="Book Antiqua" panose="02040602050305030304"/>
            </a:endParaRPr>
          </a:p>
        </p:txBody>
      </p:sp>
      <p:sp>
        <p:nvSpPr>
          <p:cNvPr id="142" name="TextShape 2"/>
          <p:cNvSpPr txBox="1"/>
          <p:nvPr/>
        </p:nvSpPr>
        <p:spPr>
          <a:xfrm>
            <a:off x="741240" y="117360"/>
            <a:ext cx="8607240" cy="1261800"/>
          </a:xfrm>
          <a:prstGeom prst="rect">
            <a:avLst/>
          </a:prstGeom>
          <a:noFill/>
          <a:ln>
            <a:noFill/>
          </a:ln>
        </p:spPr>
        <p:txBody>
          <a:bodyPr lIns="100800" tIns="35280" rIns="100800" bIns="50400" anchor="ctr">
            <a:noAutofit/>
          </a:bodyPr>
          <a:p>
            <a:pPr algn="ctr">
              <a:lnSpc>
                <a:spcPct val="100000"/>
              </a:lnSpc>
            </a:pPr>
            <a:r>
              <a:rPr lang="en-GB" sz="6000" b="0" strike="noStrike" spc="-1">
                <a:solidFill>
                  <a:srgbClr val="37302A"/>
                </a:solidFill>
                <a:latin typeface="Book Antiqua" panose="02040602050305030304"/>
              </a:rPr>
              <a:t>Статистика на 2021 год</a:t>
            </a:r>
            <a:endParaRPr lang="en-GB" sz="6000" b="0" strike="noStrike" spc="-1">
              <a:solidFill>
                <a:srgbClr val="FFFFFF"/>
              </a:solidFill>
              <a:latin typeface="Arial" panose="020B0604020202020204"/>
            </a:endParaRPr>
          </a:p>
        </p:txBody>
      </p:sp>
      <p:pic>
        <p:nvPicPr>
          <p:cNvPr id="143" name="Picture 5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2880000"/>
            <a:ext cx="10080360" cy="4586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extShape 1"/>
          <p:cNvSpPr txBox="1"/>
          <p:nvPr/>
        </p:nvSpPr>
        <p:spPr>
          <a:xfrm>
            <a:off x="179280" y="1260360"/>
            <a:ext cx="9538920" cy="5543280"/>
          </a:xfrm>
          <a:prstGeom prst="rect">
            <a:avLst/>
          </a:prstGeom>
          <a:noFill/>
          <a:ln>
            <a:noFill/>
          </a:ln>
        </p:spPr>
        <p:txBody>
          <a:bodyPr lIns="100800" tIns="50400" rIns="100800" bIns="50400">
            <a:normAutofit/>
          </a:bodyPr>
          <a:p>
            <a:pPr>
              <a:lnSpc>
                <a:spcPct val="100000"/>
              </a:lnSpc>
              <a:spcBef>
                <a:spcPts val="480"/>
              </a:spcBef>
            </a:pPr>
            <a:endParaRPr lang="en-GB" sz="2600" b="0" strike="noStrike" spc="-1">
              <a:solidFill>
                <a:srgbClr val="262626"/>
              </a:solidFill>
              <a:latin typeface="Book Antiqua" panose="02040602050305030304"/>
            </a:endParaRPr>
          </a:p>
          <a:p>
            <a:pPr marL="403225" indent="-402590">
              <a:lnSpc>
                <a:spcPct val="100000"/>
              </a:lnSpc>
              <a:spcBef>
                <a:spcPts val="480"/>
              </a:spcBef>
              <a:buClr>
                <a:srgbClr val="9E8E5C"/>
              </a:buClr>
              <a:buFont typeface="Wingdings" panose="05000000000000000000" pitchFamily="2" charset="2"/>
              <a:buChar char=""/>
            </a:pPr>
            <a:r>
              <a:rPr lang="en-GB" sz="2400" b="0" strike="noStrike" spc="-1">
                <a:solidFill>
                  <a:srgbClr val="262626"/>
                </a:solidFill>
                <a:latin typeface="Times New Roman" panose="02020603050405020304"/>
              </a:rPr>
              <a:t>1.Переживание обиды,одиночества, отчужденности и непонимания.</a:t>
            </a:r>
            <a:endParaRPr lang="en-GB" sz="2400" b="0" strike="noStrike" spc="-1">
              <a:solidFill>
                <a:srgbClr val="262626"/>
              </a:solidFill>
              <a:latin typeface="Book Antiqua" panose="02040602050305030304"/>
            </a:endParaRPr>
          </a:p>
          <a:p>
            <a:pPr marL="403225" indent="-402590">
              <a:lnSpc>
                <a:spcPct val="100000"/>
              </a:lnSpc>
              <a:spcBef>
                <a:spcPts val="480"/>
              </a:spcBef>
              <a:buClr>
                <a:srgbClr val="9E8E5C"/>
              </a:buClr>
              <a:buFont typeface="Wingdings" panose="05000000000000000000" pitchFamily="2" charset="2"/>
              <a:buChar char=""/>
            </a:pPr>
            <a:r>
              <a:rPr lang="en-GB" sz="2400" b="0" strike="noStrike" spc="-1">
                <a:solidFill>
                  <a:srgbClr val="262626"/>
                </a:solidFill>
                <a:latin typeface="Times New Roman" panose="02020603050405020304"/>
              </a:rPr>
              <a:t>2. Действительная или мнимая утрата любви родителей.</a:t>
            </a:r>
            <a:endParaRPr lang="en-GB" sz="2400" b="0" strike="noStrike" spc="-1">
              <a:solidFill>
                <a:srgbClr val="262626"/>
              </a:solidFill>
              <a:latin typeface="Book Antiqua" panose="02040602050305030304"/>
            </a:endParaRPr>
          </a:p>
          <a:p>
            <a:pPr marL="403225" indent="-402590">
              <a:lnSpc>
                <a:spcPct val="100000"/>
              </a:lnSpc>
              <a:spcBef>
                <a:spcPts val="480"/>
              </a:spcBef>
              <a:buClr>
                <a:srgbClr val="9E8E5C"/>
              </a:buClr>
              <a:buFont typeface="Wingdings" panose="05000000000000000000" pitchFamily="2" charset="2"/>
              <a:buChar char=""/>
            </a:pPr>
            <a:r>
              <a:rPr lang="en-GB" sz="2400" b="0" strike="noStrike" spc="-1">
                <a:solidFill>
                  <a:srgbClr val="262626"/>
                </a:solidFill>
                <a:latin typeface="Times New Roman" panose="02020603050405020304"/>
              </a:rPr>
              <a:t>3. Переживания, связанные со смертью, разводом или уходом родителей из семьи.</a:t>
            </a:r>
            <a:endParaRPr lang="en-GB" sz="2400" b="0" strike="noStrike" spc="-1">
              <a:solidFill>
                <a:srgbClr val="262626"/>
              </a:solidFill>
              <a:latin typeface="Book Antiqua" panose="02040602050305030304"/>
            </a:endParaRPr>
          </a:p>
          <a:p>
            <a:pPr marL="403225" indent="-402590">
              <a:lnSpc>
                <a:spcPct val="100000"/>
              </a:lnSpc>
              <a:spcBef>
                <a:spcPts val="480"/>
              </a:spcBef>
              <a:buClr>
                <a:srgbClr val="9E8E5C"/>
              </a:buClr>
              <a:buFont typeface="Wingdings" panose="05000000000000000000" pitchFamily="2" charset="2"/>
              <a:buChar char=""/>
            </a:pPr>
            <a:r>
              <a:rPr lang="en-GB" sz="2400" b="0" strike="noStrike" spc="-1">
                <a:solidFill>
                  <a:srgbClr val="262626"/>
                </a:solidFill>
                <a:latin typeface="Times New Roman" panose="02020603050405020304"/>
              </a:rPr>
              <a:t>4. Чувство вины, стыда, оскорбленного самолюбия.</a:t>
            </a:r>
            <a:endParaRPr lang="en-GB" sz="2400" b="0" strike="noStrike" spc="-1">
              <a:solidFill>
                <a:srgbClr val="262626"/>
              </a:solidFill>
              <a:latin typeface="Book Antiqua" panose="02040602050305030304"/>
            </a:endParaRPr>
          </a:p>
          <a:p>
            <a:pPr marL="403225" indent="-402590">
              <a:lnSpc>
                <a:spcPct val="100000"/>
              </a:lnSpc>
              <a:spcBef>
                <a:spcPts val="480"/>
              </a:spcBef>
              <a:buClr>
                <a:srgbClr val="9E8E5C"/>
              </a:buClr>
              <a:buFont typeface="Wingdings" panose="05000000000000000000" pitchFamily="2" charset="2"/>
              <a:buChar char=""/>
            </a:pPr>
            <a:r>
              <a:rPr lang="en-GB" sz="2400" b="0" strike="noStrike" spc="-1">
                <a:solidFill>
                  <a:srgbClr val="262626"/>
                </a:solidFill>
                <a:latin typeface="Times New Roman" panose="02020603050405020304"/>
              </a:rPr>
              <a:t>5. Боязнь позора, насмешек или унижения.</a:t>
            </a:r>
            <a:endParaRPr lang="en-GB" sz="2400" b="0" strike="noStrike" spc="-1">
              <a:solidFill>
                <a:srgbClr val="262626"/>
              </a:solidFill>
              <a:latin typeface="Book Antiqua" panose="02040602050305030304"/>
            </a:endParaRPr>
          </a:p>
          <a:p>
            <a:pPr marL="403225" indent="-402590">
              <a:lnSpc>
                <a:spcPct val="100000"/>
              </a:lnSpc>
              <a:spcBef>
                <a:spcPts val="480"/>
              </a:spcBef>
              <a:buClr>
                <a:srgbClr val="9E8E5C"/>
              </a:buClr>
              <a:buFont typeface="Wingdings" panose="05000000000000000000" pitchFamily="2" charset="2"/>
              <a:buChar char=""/>
            </a:pPr>
            <a:r>
              <a:rPr lang="en-GB" sz="2400" b="0" strike="noStrike" spc="-1">
                <a:solidFill>
                  <a:srgbClr val="262626"/>
                </a:solidFill>
                <a:latin typeface="Times New Roman" panose="02020603050405020304"/>
              </a:rPr>
              <a:t>6. Страх наказания.</a:t>
            </a:r>
            <a:endParaRPr lang="en-GB" sz="2400" b="0" strike="noStrike" spc="-1">
              <a:solidFill>
                <a:srgbClr val="262626"/>
              </a:solidFill>
              <a:latin typeface="Book Antiqua" panose="02040602050305030304"/>
            </a:endParaRPr>
          </a:p>
          <a:p>
            <a:pPr marL="403225" indent="-402590">
              <a:lnSpc>
                <a:spcPct val="100000"/>
              </a:lnSpc>
              <a:spcBef>
                <a:spcPts val="480"/>
              </a:spcBef>
              <a:buClr>
                <a:srgbClr val="9E8E5C"/>
              </a:buClr>
              <a:buFont typeface="Wingdings" panose="05000000000000000000" pitchFamily="2" charset="2"/>
              <a:buChar char=""/>
            </a:pPr>
            <a:r>
              <a:rPr lang="en-GB" sz="2400" b="0" strike="noStrike" spc="-1">
                <a:solidFill>
                  <a:srgbClr val="262626"/>
                </a:solidFill>
                <a:latin typeface="Times New Roman" panose="02020603050405020304"/>
              </a:rPr>
              <a:t>7. Любовные неудачи</a:t>
            </a:r>
            <a:endParaRPr lang="en-GB" sz="2400" b="0" strike="noStrike" spc="-1">
              <a:solidFill>
                <a:srgbClr val="262626"/>
              </a:solidFill>
              <a:latin typeface="Book Antiqua" panose="02040602050305030304"/>
            </a:endParaRPr>
          </a:p>
          <a:p>
            <a:pPr marL="403225" indent="-402590">
              <a:lnSpc>
                <a:spcPct val="100000"/>
              </a:lnSpc>
              <a:spcBef>
                <a:spcPts val="480"/>
              </a:spcBef>
              <a:buClr>
                <a:srgbClr val="9E8E5C"/>
              </a:buClr>
              <a:buFont typeface="Wingdings" panose="05000000000000000000" pitchFamily="2" charset="2"/>
              <a:buChar char=""/>
            </a:pPr>
            <a:r>
              <a:rPr lang="en-GB" sz="2400" b="0" strike="noStrike" spc="-1">
                <a:solidFill>
                  <a:srgbClr val="262626"/>
                </a:solidFill>
                <a:latin typeface="Times New Roman" panose="02020603050405020304"/>
              </a:rPr>
              <a:t>8. Чувство мести, злобы, протеста.</a:t>
            </a:r>
            <a:endParaRPr lang="en-GB" sz="2400" b="0" strike="noStrike" spc="-1">
              <a:solidFill>
                <a:srgbClr val="262626"/>
              </a:solidFill>
              <a:latin typeface="Book Antiqua" panose="02040602050305030304"/>
            </a:endParaRPr>
          </a:p>
          <a:p>
            <a:pPr marL="403225" indent="-402590">
              <a:lnSpc>
                <a:spcPct val="100000"/>
              </a:lnSpc>
              <a:spcBef>
                <a:spcPts val="480"/>
              </a:spcBef>
              <a:buClr>
                <a:srgbClr val="9E8E5C"/>
              </a:buClr>
              <a:buFont typeface="Wingdings" panose="05000000000000000000" pitchFamily="2" charset="2"/>
              <a:buChar char=""/>
            </a:pPr>
            <a:r>
              <a:rPr lang="en-GB" sz="2400" b="0" strike="noStrike" spc="-1">
                <a:solidFill>
                  <a:srgbClr val="262626"/>
                </a:solidFill>
                <a:latin typeface="Times New Roman" panose="02020603050405020304"/>
              </a:rPr>
              <a:t>9. Желание привлечь к себе внимание.</a:t>
            </a:r>
            <a:endParaRPr lang="en-GB" sz="2400" b="0" strike="noStrike" spc="-1">
              <a:solidFill>
                <a:srgbClr val="262626"/>
              </a:solidFill>
              <a:latin typeface="Book Antiqua" panose="02040602050305030304"/>
            </a:endParaRPr>
          </a:p>
          <a:p>
            <a:pPr marL="403225" indent="-402590">
              <a:lnSpc>
                <a:spcPct val="100000"/>
              </a:lnSpc>
              <a:spcBef>
                <a:spcPts val="480"/>
              </a:spcBef>
              <a:buClr>
                <a:srgbClr val="9E8E5C"/>
              </a:buClr>
              <a:buFont typeface="Wingdings" panose="05000000000000000000" pitchFamily="2" charset="2"/>
              <a:buChar char=""/>
            </a:pPr>
            <a:r>
              <a:rPr lang="en-GB" sz="2400" b="0" strike="noStrike" spc="-1">
                <a:solidFill>
                  <a:srgbClr val="262626"/>
                </a:solidFill>
                <a:latin typeface="Times New Roman" panose="02020603050405020304"/>
              </a:rPr>
              <a:t>10. Чувство безнадежности.</a:t>
            </a:r>
            <a:endParaRPr lang="en-GB" sz="2400" b="0" strike="noStrike" spc="-1">
              <a:solidFill>
                <a:srgbClr val="262626"/>
              </a:solidFill>
              <a:latin typeface="Book Antiqua" panose="02040602050305030304"/>
            </a:endParaRPr>
          </a:p>
          <a:p>
            <a:pPr marL="403225" indent="-402590">
              <a:lnSpc>
                <a:spcPct val="100000"/>
              </a:lnSpc>
              <a:spcBef>
                <a:spcPts val="480"/>
              </a:spcBef>
              <a:buClr>
                <a:srgbClr val="9E8E5C"/>
              </a:buClr>
              <a:buFont typeface="Wingdings" panose="05000000000000000000" pitchFamily="2" charset="2"/>
              <a:buChar char=""/>
            </a:pPr>
            <a:r>
              <a:rPr lang="en-GB" sz="2400" b="0" strike="noStrike" spc="-1">
                <a:solidFill>
                  <a:srgbClr val="262626"/>
                </a:solidFill>
                <a:latin typeface="Times New Roman" panose="02020603050405020304"/>
              </a:rPr>
              <a:t>11. Желание наказать обидчика.</a:t>
            </a:r>
            <a:endParaRPr lang="en-GB" sz="2400" b="0" strike="noStrike" spc="-1">
              <a:solidFill>
                <a:srgbClr val="262626"/>
              </a:solidFill>
              <a:latin typeface="Book Antiqua" panose="02040602050305030304"/>
            </a:endParaRPr>
          </a:p>
          <a:p>
            <a:pPr marL="403225" indent="-402590">
              <a:lnSpc>
                <a:spcPct val="100000"/>
              </a:lnSpc>
              <a:spcBef>
                <a:spcPts val="400"/>
              </a:spcBef>
            </a:pPr>
            <a:endParaRPr lang="en-GB" sz="2400" b="0" strike="noStrike" spc="-1">
              <a:solidFill>
                <a:srgbClr val="262626"/>
              </a:solidFill>
              <a:latin typeface="Book Antiqua" panose="02040602050305030304"/>
            </a:endParaRPr>
          </a:p>
          <a:p>
            <a:pPr>
              <a:lnSpc>
                <a:spcPct val="100000"/>
              </a:lnSpc>
              <a:spcBef>
                <a:spcPts val="480"/>
              </a:spcBef>
            </a:pPr>
            <a:endParaRPr lang="en-GB" sz="2400" b="0" strike="noStrike" spc="-1">
              <a:solidFill>
                <a:srgbClr val="262626"/>
              </a:solidFill>
              <a:latin typeface="Book Antiqua" panose="02040602050305030304"/>
            </a:endParaRPr>
          </a:p>
        </p:txBody>
      </p:sp>
      <p:sp>
        <p:nvSpPr>
          <p:cNvPr id="145" name="TextShape 2"/>
          <p:cNvSpPr txBox="1"/>
          <p:nvPr/>
        </p:nvSpPr>
        <p:spPr>
          <a:xfrm>
            <a:off x="741240" y="117360"/>
            <a:ext cx="8607240" cy="1261800"/>
          </a:xfrm>
          <a:prstGeom prst="rect">
            <a:avLst/>
          </a:prstGeom>
          <a:noFill/>
          <a:ln>
            <a:noFill/>
          </a:ln>
        </p:spPr>
        <p:txBody>
          <a:bodyPr lIns="100800" tIns="35280" rIns="100800" bIns="50400" anchor="ctr">
            <a:noAutofit/>
          </a:bodyPr>
          <a:p>
            <a:pPr algn="ctr">
              <a:lnSpc>
                <a:spcPct val="100000"/>
              </a:lnSpc>
            </a:pPr>
            <a:r>
              <a:rPr lang="en-GB" sz="4400" b="0" strike="noStrike" spc="-1">
                <a:solidFill>
                  <a:srgbClr val="37302A"/>
                </a:solidFill>
                <a:latin typeface="Book Antiqua" panose="02040602050305030304"/>
              </a:rPr>
              <a:t>Мотивы суицидального поведения детей и подростков:</a:t>
            </a:r>
            <a:endParaRPr lang="en-GB" sz="4400" b="0" strike="noStrike" spc="-1">
              <a:solidFill>
                <a:srgbClr val="FFFFFF"/>
              </a:solidFill>
              <a:latin typeface="Arial" panose="020B0604020202020204"/>
            </a:endParaRPr>
          </a:p>
        </p:txBody>
      </p:sp>
    </p:spTree>
  </p:cSld>
  <p:clrMapOvr>
    <a:masterClrMapping/>
  </p:clrMapOvr>
  <p:transition spd="slow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extShape 1"/>
          <p:cNvSpPr txBox="1"/>
          <p:nvPr/>
        </p:nvSpPr>
        <p:spPr>
          <a:xfrm>
            <a:off x="360360" y="1440000"/>
            <a:ext cx="9359640" cy="5435280"/>
          </a:xfrm>
          <a:prstGeom prst="rect">
            <a:avLst/>
          </a:prstGeom>
          <a:noFill/>
          <a:ln>
            <a:noFill/>
          </a:ln>
        </p:spPr>
        <p:txBody>
          <a:bodyPr lIns="100800" tIns="20160" rIns="100800" bIns="50400">
            <a:normAutofit/>
          </a:bodyPr>
          <a:p>
            <a:pPr marL="403225" indent="-402590">
              <a:lnSpc>
                <a:spcPct val="100000"/>
              </a:lnSpc>
              <a:spcBef>
                <a:spcPts val="520"/>
              </a:spcBef>
              <a:buClr>
                <a:srgbClr val="9E8E5C"/>
              </a:buClr>
              <a:buFont typeface="Wingdings" panose="05000000000000000000" pitchFamily="2" charset="2"/>
              <a:buChar char=""/>
            </a:pPr>
            <a:r>
              <a:rPr lang="en-GB" sz="2600" b="1" strike="noStrike" spc="-1">
                <a:solidFill>
                  <a:srgbClr val="262626"/>
                </a:solidFill>
                <a:latin typeface="Book Antiqua" panose="02040602050305030304"/>
              </a:rPr>
              <a:t>Проблемы и конфликты в семье.</a:t>
            </a:r>
            <a:r>
              <a:rPr lang="en-GB" sz="2600" b="0" strike="noStrike" spc="-1">
                <a:solidFill>
                  <a:srgbClr val="262626"/>
                </a:solidFill>
                <a:latin typeface="Book Antiqua" panose="02040602050305030304"/>
              </a:rPr>
              <a:t> </a:t>
            </a:r>
            <a:endParaRPr lang="en-GB" sz="2600" b="0" strike="noStrike" spc="-1">
              <a:solidFill>
                <a:srgbClr val="262626"/>
              </a:solidFill>
              <a:latin typeface="Book Antiqua" panose="02040602050305030304"/>
            </a:endParaRPr>
          </a:p>
          <a:p>
            <a:pPr marL="403225" indent="-402590">
              <a:lnSpc>
                <a:spcPct val="100000"/>
              </a:lnSpc>
              <a:spcBef>
                <a:spcPts val="520"/>
              </a:spcBef>
              <a:buClr>
                <a:srgbClr val="9E8E5C"/>
              </a:buClr>
              <a:buFont typeface="Wingdings" panose="05000000000000000000" pitchFamily="2" charset="2"/>
              <a:buChar char=""/>
            </a:pPr>
            <a:r>
              <a:rPr lang="en-GB" sz="2600" b="1" strike="noStrike" spc="-1">
                <a:solidFill>
                  <a:srgbClr val="262626"/>
                </a:solidFill>
                <a:latin typeface="Book Antiqua" panose="02040602050305030304"/>
              </a:rPr>
              <a:t>Слишком жесткое воспитание </a:t>
            </a:r>
            <a:endParaRPr lang="en-GB" sz="2600" b="0" strike="noStrike" spc="-1">
              <a:solidFill>
                <a:srgbClr val="262626"/>
              </a:solidFill>
              <a:latin typeface="Book Antiqua" panose="02040602050305030304"/>
            </a:endParaRPr>
          </a:p>
          <a:p>
            <a:pPr marL="403225" indent="-402590">
              <a:lnSpc>
                <a:spcPct val="100000"/>
              </a:lnSpc>
              <a:spcBef>
                <a:spcPts val="520"/>
              </a:spcBef>
              <a:buClr>
                <a:srgbClr val="9E8E5C"/>
              </a:buClr>
              <a:buFont typeface="Wingdings" panose="05000000000000000000" pitchFamily="2" charset="2"/>
              <a:buChar char=""/>
            </a:pPr>
            <a:r>
              <a:rPr lang="en-GB" sz="2600" b="1" strike="noStrike" spc="-1">
                <a:solidFill>
                  <a:srgbClr val="262626"/>
                </a:solidFill>
                <a:latin typeface="Book Antiqua" panose="02040602050305030304"/>
              </a:rPr>
              <a:t>Конфликты с друзьями, проблемы в школе.</a:t>
            </a:r>
            <a:r>
              <a:rPr lang="en-GB" sz="2600" b="0" strike="noStrike" spc="-1">
                <a:solidFill>
                  <a:srgbClr val="262626"/>
                </a:solidFill>
                <a:latin typeface="Book Antiqua" panose="02040602050305030304"/>
              </a:rPr>
              <a:t> </a:t>
            </a:r>
            <a:endParaRPr lang="en-GB" sz="2600" b="0" strike="noStrike" spc="-1">
              <a:solidFill>
                <a:srgbClr val="262626"/>
              </a:solidFill>
              <a:latin typeface="Book Antiqua" panose="02040602050305030304"/>
            </a:endParaRPr>
          </a:p>
          <a:p>
            <a:pPr marL="403225" indent="-402590">
              <a:lnSpc>
                <a:spcPct val="100000"/>
              </a:lnSpc>
              <a:spcBef>
                <a:spcPts val="520"/>
              </a:spcBef>
              <a:buClr>
                <a:srgbClr val="9E8E5C"/>
              </a:buClr>
              <a:buFont typeface="Wingdings" panose="05000000000000000000" pitchFamily="2" charset="2"/>
              <a:buChar char=""/>
            </a:pPr>
            <a:r>
              <a:rPr lang="en-GB" sz="2600" b="1" strike="noStrike" spc="-1">
                <a:solidFill>
                  <a:srgbClr val="262626"/>
                </a:solidFill>
                <a:latin typeface="Book Antiqua" panose="02040602050305030304"/>
              </a:rPr>
              <a:t>Несчастная любовь, одиночество.</a:t>
            </a:r>
            <a:endParaRPr lang="en-GB" sz="2600" b="0" strike="noStrike" spc="-1">
              <a:solidFill>
                <a:srgbClr val="262626"/>
              </a:solidFill>
              <a:latin typeface="Book Antiqua" panose="02040602050305030304"/>
            </a:endParaRPr>
          </a:p>
          <a:p>
            <a:pPr marL="403225" indent="-402590">
              <a:lnSpc>
                <a:spcPct val="100000"/>
              </a:lnSpc>
              <a:spcBef>
                <a:spcPts val="520"/>
              </a:spcBef>
              <a:buClr>
                <a:srgbClr val="9E8E5C"/>
              </a:buClr>
              <a:buFont typeface="Wingdings" panose="05000000000000000000" pitchFamily="2" charset="2"/>
              <a:buChar char=""/>
            </a:pPr>
            <a:r>
              <a:rPr lang="en-GB" sz="2600" b="1" strike="noStrike" spc="-1">
                <a:solidFill>
                  <a:srgbClr val="262626"/>
                </a:solidFill>
                <a:latin typeface="Book Antiqua" panose="02040602050305030304"/>
              </a:rPr>
              <a:t>Страх перед будущим.</a:t>
            </a:r>
            <a:endParaRPr lang="en-GB" sz="2600" b="0" strike="noStrike" spc="-1">
              <a:solidFill>
                <a:srgbClr val="262626"/>
              </a:solidFill>
              <a:latin typeface="Book Antiqua" panose="02040602050305030304"/>
            </a:endParaRPr>
          </a:p>
          <a:p>
            <a:pPr marL="403225" indent="-402590">
              <a:lnSpc>
                <a:spcPct val="100000"/>
              </a:lnSpc>
              <a:spcBef>
                <a:spcPts val="520"/>
              </a:spcBef>
              <a:buClr>
                <a:srgbClr val="9E8E5C"/>
              </a:buClr>
              <a:buFont typeface="Wingdings" panose="05000000000000000000" pitchFamily="2" charset="2"/>
              <a:buChar char=""/>
            </a:pPr>
            <a:r>
              <a:rPr lang="en-GB" sz="2600" b="1" strike="noStrike" spc="-1">
                <a:solidFill>
                  <a:srgbClr val="262626"/>
                </a:solidFill>
                <a:latin typeface="Book Antiqua" panose="02040602050305030304"/>
              </a:rPr>
              <a:t>Потеря смысла жизни.</a:t>
            </a:r>
            <a:endParaRPr lang="en-GB" sz="2600" b="0" strike="noStrike" spc="-1">
              <a:solidFill>
                <a:srgbClr val="262626"/>
              </a:solidFill>
              <a:latin typeface="Book Antiqua" panose="02040602050305030304"/>
            </a:endParaRPr>
          </a:p>
          <a:p>
            <a:pPr marL="403225" indent="-402590">
              <a:lnSpc>
                <a:spcPct val="100000"/>
              </a:lnSpc>
              <a:spcBef>
                <a:spcPts val="520"/>
              </a:spcBef>
              <a:buClr>
                <a:srgbClr val="9E8E5C"/>
              </a:buClr>
              <a:buFont typeface="Wingdings" panose="05000000000000000000" pitchFamily="2" charset="2"/>
              <a:buChar char=""/>
            </a:pPr>
            <a:r>
              <a:rPr lang="en-GB" sz="2600" b="1" strike="noStrike" spc="-1">
                <a:solidFill>
                  <a:srgbClr val="262626"/>
                </a:solidFill>
                <a:latin typeface="Book Antiqua" panose="02040602050305030304"/>
              </a:rPr>
              <a:t>Воздействие искусства. </a:t>
            </a:r>
            <a:endParaRPr lang="en-GB" sz="2600" b="0" strike="noStrike" spc="-1">
              <a:solidFill>
                <a:srgbClr val="262626"/>
              </a:solidFill>
              <a:latin typeface="Book Antiqua" panose="02040602050305030304"/>
            </a:endParaRPr>
          </a:p>
          <a:p>
            <a:pPr marL="403225" indent="-402590">
              <a:lnSpc>
                <a:spcPct val="100000"/>
              </a:lnSpc>
              <a:spcBef>
                <a:spcPts val="520"/>
              </a:spcBef>
              <a:buClr>
                <a:srgbClr val="9E8E5C"/>
              </a:buClr>
              <a:buFont typeface="Wingdings" panose="05000000000000000000" pitchFamily="2" charset="2"/>
              <a:buChar char=""/>
            </a:pPr>
            <a:r>
              <a:rPr lang="en-GB" sz="2600" b="1" strike="noStrike" spc="-1">
                <a:solidFill>
                  <a:srgbClr val="262626"/>
                </a:solidFill>
                <a:latin typeface="Book Antiqua" panose="02040602050305030304"/>
              </a:rPr>
              <a:t>Подражание кумирам.</a:t>
            </a:r>
            <a:r>
              <a:rPr lang="en-GB" sz="2600" b="0" strike="noStrike" spc="-1">
                <a:solidFill>
                  <a:srgbClr val="262626"/>
                </a:solidFill>
                <a:latin typeface="Book Antiqua" panose="02040602050305030304"/>
              </a:rPr>
              <a:t> </a:t>
            </a:r>
            <a:endParaRPr lang="en-GB" sz="2600" b="0" strike="noStrike" spc="-1">
              <a:solidFill>
                <a:srgbClr val="262626"/>
              </a:solidFill>
              <a:latin typeface="Book Antiqua" panose="02040602050305030304"/>
            </a:endParaRPr>
          </a:p>
          <a:p>
            <a:pPr marL="403225" indent="-402590">
              <a:lnSpc>
                <a:spcPct val="100000"/>
              </a:lnSpc>
              <a:spcBef>
                <a:spcPts val="520"/>
              </a:spcBef>
              <a:buClr>
                <a:srgbClr val="9E8E5C"/>
              </a:buClr>
              <a:buFont typeface="Wingdings" panose="05000000000000000000" pitchFamily="2" charset="2"/>
              <a:buChar char=""/>
            </a:pPr>
            <a:r>
              <a:rPr lang="en-GB" sz="2600" b="1" strike="noStrike" spc="-1">
                <a:solidFill>
                  <a:srgbClr val="262626"/>
                </a:solidFill>
                <a:latin typeface="Book Antiqua" panose="02040602050305030304"/>
              </a:rPr>
              <a:t>Высокие ожидания, повышенные притязания к успехам ребенка, критика и наказание со стороны родителей.</a:t>
            </a:r>
            <a:r>
              <a:rPr lang="en-GB" sz="2600" b="0" strike="noStrike" spc="-1">
                <a:solidFill>
                  <a:srgbClr val="262626"/>
                </a:solidFill>
                <a:latin typeface="Book Antiqua" panose="02040602050305030304"/>
              </a:rPr>
              <a:t> </a:t>
            </a:r>
            <a:endParaRPr lang="en-GB" sz="2600" b="0" strike="noStrike" spc="-1">
              <a:solidFill>
                <a:srgbClr val="262626"/>
              </a:solidFill>
              <a:latin typeface="Book Antiqua" panose="02040602050305030304"/>
            </a:endParaRPr>
          </a:p>
          <a:p>
            <a:pPr marL="403225" indent="-402590">
              <a:lnSpc>
                <a:spcPct val="100000"/>
              </a:lnSpc>
              <a:spcBef>
                <a:spcPts val="520"/>
              </a:spcBef>
              <a:buClr>
                <a:srgbClr val="9E8E5C"/>
              </a:buClr>
              <a:buFont typeface="Wingdings" panose="05000000000000000000" pitchFamily="2" charset="2"/>
              <a:buChar char=""/>
            </a:pPr>
            <a:r>
              <a:rPr lang="en-GB" sz="2600" b="1" strike="noStrike" spc="-1">
                <a:solidFill>
                  <a:srgbClr val="262626"/>
                </a:solidFill>
                <a:latin typeface="Book Antiqua" panose="02040602050305030304"/>
              </a:rPr>
              <a:t>Прессинг успеха.</a:t>
            </a:r>
            <a:r>
              <a:rPr lang="en-GB" sz="2600" b="0" strike="noStrike" spc="-1">
                <a:solidFill>
                  <a:srgbClr val="262626"/>
                </a:solidFill>
                <a:latin typeface="Book Antiqua" panose="02040602050305030304"/>
              </a:rPr>
              <a:t> </a:t>
            </a:r>
            <a:endParaRPr lang="en-GB" sz="2600" b="0" strike="noStrike" spc="-1">
              <a:solidFill>
                <a:srgbClr val="262626"/>
              </a:solidFill>
              <a:latin typeface="Book Antiqua" panose="02040602050305030304"/>
            </a:endParaRPr>
          </a:p>
        </p:txBody>
      </p:sp>
      <p:sp>
        <p:nvSpPr>
          <p:cNvPr id="147" name="TextShape 2"/>
          <p:cNvSpPr txBox="1"/>
          <p:nvPr/>
        </p:nvSpPr>
        <p:spPr>
          <a:xfrm>
            <a:off x="741240" y="117360"/>
            <a:ext cx="8607240" cy="1261800"/>
          </a:xfrm>
          <a:prstGeom prst="rect">
            <a:avLst/>
          </a:prstGeom>
          <a:noFill/>
          <a:ln>
            <a:noFill/>
          </a:ln>
        </p:spPr>
        <p:txBody>
          <a:bodyPr lIns="100800" tIns="35280" rIns="100800" bIns="50400" anchor="ctr">
            <a:noAutofit/>
          </a:bodyPr>
          <a:p>
            <a:pPr algn="ctr">
              <a:lnSpc>
                <a:spcPct val="100000"/>
              </a:lnSpc>
            </a:pPr>
            <a:r>
              <a:rPr lang="en-GB" sz="4400" b="0" strike="noStrike" spc="-1">
                <a:solidFill>
                  <a:srgbClr val="37302A"/>
                </a:solidFill>
                <a:latin typeface="Book Antiqua" panose="02040602050305030304"/>
              </a:rPr>
              <a:t>Причины суицидального поведения детей и подростков</a:t>
            </a:r>
            <a:endParaRPr lang="en-GB" sz="4400" b="0" strike="noStrike" spc="-1">
              <a:solidFill>
                <a:srgbClr val="FFFFFF"/>
              </a:solidFill>
              <a:latin typeface="Arial" panose="020B0604020202020204"/>
            </a:endParaRPr>
          </a:p>
        </p:txBody>
      </p:sp>
      <p:pic>
        <p:nvPicPr>
          <p:cNvPr id="148" name="Изображение 147"/>
          <p:cNvPicPr/>
          <p:nvPr/>
        </p:nvPicPr>
        <p:blipFill>
          <a:blip r:embed="rId1"/>
          <a:stretch>
            <a:fillRect/>
          </a:stretch>
        </p:blipFill>
        <p:spPr>
          <a:xfrm>
            <a:off x="5423040" y="2222640"/>
            <a:ext cx="4127400" cy="2260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extShape 1"/>
          <p:cNvSpPr txBox="1"/>
          <p:nvPr/>
        </p:nvSpPr>
        <p:spPr>
          <a:xfrm>
            <a:off x="215640" y="1763640"/>
            <a:ext cx="9538920" cy="5543280"/>
          </a:xfrm>
          <a:prstGeom prst="rect">
            <a:avLst/>
          </a:prstGeom>
          <a:noFill/>
          <a:ln>
            <a:noFill/>
          </a:ln>
        </p:spPr>
        <p:txBody>
          <a:bodyPr lIns="100800" tIns="50400" rIns="100800" bIns="50400">
            <a:normAutofit/>
          </a:bodyPr>
          <a:p>
            <a:pPr>
              <a:lnSpc>
                <a:spcPct val="100000"/>
              </a:lnSpc>
              <a:spcBef>
                <a:spcPts val="520"/>
              </a:spcBef>
            </a:pPr>
            <a:endParaRPr lang="en-GB" sz="2600" b="0" strike="noStrike" spc="-1">
              <a:solidFill>
                <a:srgbClr val="262626"/>
              </a:solidFill>
              <a:latin typeface="Book Antiqua" panose="02040602050305030304"/>
            </a:endParaRPr>
          </a:p>
          <a:p>
            <a:pPr marL="403225" indent="-402590">
              <a:lnSpc>
                <a:spcPct val="100000"/>
              </a:lnSpc>
              <a:spcBef>
                <a:spcPts val="480"/>
              </a:spcBef>
              <a:buClr>
                <a:srgbClr val="9E8E5C"/>
              </a:buClr>
              <a:buFont typeface="Wingdings" panose="05000000000000000000" pitchFamily="2" charset="2"/>
              <a:buChar char=""/>
            </a:pPr>
            <a:r>
              <a:rPr lang="en-GB" sz="2400" b="0" strike="noStrike" spc="-1">
                <a:solidFill>
                  <a:srgbClr val="262626"/>
                </a:solidFill>
                <a:latin typeface="Book Antiqua" panose="02040602050305030304"/>
              </a:rPr>
              <a:t>1. Раздаривание любимых, значимых вещей. </a:t>
            </a:r>
            <a:endParaRPr lang="en-GB" sz="2400" b="0" strike="noStrike" spc="-1">
              <a:solidFill>
                <a:srgbClr val="262626"/>
              </a:solidFill>
              <a:latin typeface="Book Antiqua" panose="02040602050305030304"/>
            </a:endParaRPr>
          </a:p>
          <a:p>
            <a:pPr marL="403225" indent="-402590">
              <a:lnSpc>
                <a:spcPct val="100000"/>
              </a:lnSpc>
              <a:spcBef>
                <a:spcPts val="480"/>
              </a:spcBef>
              <a:buClr>
                <a:srgbClr val="9E8E5C"/>
              </a:buClr>
              <a:buFont typeface="Wingdings" panose="05000000000000000000" pitchFamily="2" charset="2"/>
              <a:buChar char=""/>
            </a:pPr>
            <a:r>
              <a:rPr lang="en-GB" sz="2400" b="0" strike="noStrike" spc="-1">
                <a:solidFill>
                  <a:srgbClr val="262626"/>
                </a:solidFill>
                <a:latin typeface="Book Antiqua" panose="02040602050305030304"/>
              </a:rPr>
              <a:t>2. Резкие изменения в поведении (то эйфория, то отчаяние), на фоне неизменной социальной ситуации (иногда внешнее облегчение состояния).</a:t>
            </a:r>
            <a:endParaRPr lang="en-GB" sz="2400" b="0" strike="noStrike" spc="-1">
              <a:solidFill>
                <a:srgbClr val="262626"/>
              </a:solidFill>
              <a:latin typeface="Book Antiqua" panose="02040602050305030304"/>
            </a:endParaRPr>
          </a:p>
          <a:p>
            <a:pPr marL="403225" indent="-402590">
              <a:lnSpc>
                <a:spcPct val="100000"/>
              </a:lnSpc>
              <a:spcBef>
                <a:spcPts val="480"/>
              </a:spcBef>
              <a:buClr>
                <a:srgbClr val="9E8E5C"/>
              </a:buClr>
              <a:buFont typeface="Wingdings" panose="05000000000000000000" pitchFamily="2" charset="2"/>
              <a:buChar char=""/>
            </a:pPr>
            <a:r>
              <a:rPr lang="en-GB" sz="2400" b="0" strike="noStrike" spc="-1">
                <a:solidFill>
                  <a:srgbClr val="262626"/>
                </a:solidFill>
                <a:latin typeface="Book Antiqua" panose="02040602050305030304"/>
              </a:rPr>
              <a:t>3. Примирение с врагами, обидчиками. </a:t>
            </a:r>
            <a:endParaRPr lang="en-GB" sz="2400" b="0" strike="noStrike" spc="-1">
              <a:solidFill>
                <a:srgbClr val="262626"/>
              </a:solidFill>
              <a:latin typeface="Book Antiqua" panose="02040602050305030304"/>
            </a:endParaRPr>
          </a:p>
          <a:p>
            <a:pPr marL="403225" indent="-402590">
              <a:lnSpc>
                <a:spcPct val="100000"/>
              </a:lnSpc>
              <a:spcBef>
                <a:spcPts val="480"/>
              </a:spcBef>
              <a:buClr>
                <a:srgbClr val="9E8E5C"/>
              </a:buClr>
              <a:buFont typeface="Wingdings" panose="05000000000000000000" pitchFamily="2" charset="2"/>
              <a:buChar char=""/>
            </a:pPr>
            <a:r>
              <a:rPr lang="en-GB" sz="2400" b="0" strike="noStrike" spc="-1">
                <a:solidFill>
                  <a:srgbClr val="262626"/>
                </a:solidFill>
                <a:latin typeface="Book Antiqua" panose="02040602050305030304"/>
              </a:rPr>
              <a:t>4. Рисунки, фото кладбищ, изображений умерших, человека-суицидента. </a:t>
            </a:r>
            <a:endParaRPr lang="en-GB" sz="2400" b="0" strike="noStrike" spc="-1">
              <a:solidFill>
                <a:srgbClr val="262626"/>
              </a:solidFill>
              <a:latin typeface="Book Antiqua" panose="02040602050305030304"/>
            </a:endParaRPr>
          </a:p>
          <a:p>
            <a:pPr marL="403225" indent="-402590">
              <a:lnSpc>
                <a:spcPct val="100000"/>
              </a:lnSpc>
              <a:spcBef>
                <a:spcPts val="480"/>
              </a:spcBef>
              <a:buClr>
                <a:srgbClr val="9E8E5C"/>
              </a:buClr>
              <a:buFont typeface="Wingdings" panose="05000000000000000000" pitchFamily="2" charset="2"/>
              <a:buChar char=""/>
            </a:pPr>
            <a:r>
              <a:rPr lang="en-GB" sz="2400" b="0" strike="noStrike" spc="-1">
                <a:solidFill>
                  <a:srgbClr val="262626"/>
                </a:solidFill>
                <a:latin typeface="Book Antiqua" panose="02040602050305030304"/>
              </a:rPr>
              <a:t>5. Разговоры о собственной ненужности, высказывания о нежелании жить (прямые и косвенные). </a:t>
            </a:r>
            <a:endParaRPr lang="en-GB" sz="2400" b="0" strike="noStrike" spc="-1">
              <a:solidFill>
                <a:srgbClr val="262626"/>
              </a:solidFill>
              <a:latin typeface="Book Antiqua" panose="02040602050305030304"/>
            </a:endParaRPr>
          </a:p>
          <a:p>
            <a:pPr marL="403225" indent="-402590">
              <a:lnSpc>
                <a:spcPct val="100000"/>
              </a:lnSpc>
              <a:spcBef>
                <a:spcPts val="480"/>
              </a:spcBef>
              <a:buClr>
                <a:srgbClr val="9E8E5C"/>
              </a:buClr>
              <a:buFont typeface="Wingdings" panose="05000000000000000000" pitchFamily="2" charset="2"/>
              <a:buChar char=""/>
            </a:pPr>
            <a:r>
              <a:rPr lang="en-GB" sz="2400" b="0" strike="noStrike" spc="-1">
                <a:solidFill>
                  <a:srgbClr val="262626"/>
                </a:solidFill>
                <a:latin typeface="Book Antiqua" panose="02040602050305030304"/>
              </a:rPr>
              <a:t>6. Обсуждение вариантов ухода из жизни. </a:t>
            </a:r>
            <a:endParaRPr lang="en-GB" sz="2400" b="0" strike="noStrike" spc="-1">
              <a:solidFill>
                <a:srgbClr val="262626"/>
              </a:solidFill>
              <a:latin typeface="Book Antiqua" panose="02040602050305030304"/>
            </a:endParaRPr>
          </a:p>
          <a:p>
            <a:pPr marL="403225" indent="-402590">
              <a:lnSpc>
                <a:spcPct val="100000"/>
              </a:lnSpc>
              <a:spcBef>
                <a:spcPts val="480"/>
              </a:spcBef>
              <a:buClr>
                <a:srgbClr val="9E8E5C"/>
              </a:buClr>
              <a:buFont typeface="Wingdings" panose="05000000000000000000" pitchFamily="2" charset="2"/>
              <a:buChar char=""/>
            </a:pPr>
            <a:r>
              <a:rPr lang="en-GB" sz="2400" b="0" strike="noStrike" spc="-1">
                <a:solidFill>
                  <a:srgbClr val="262626"/>
                </a:solidFill>
                <a:latin typeface="Book Antiqua" panose="02040602050305030304"/>
              </a:rPr>
              <a:t>7. Потеря перспективы будущего. </a:t>
            </a:r>
            <a:endParaRPr lang="en-GB" sz="2400" b="0" strike="noStrike" spc="-1">
              <a:solidFill>
                <a:srgbClr val="262626"/>
              </a:solidFill>
              <a:latin typeface="Book Antiqua" panose="02040602050305030304"/>
            </a:endParaRPr>
          </a:p>
          <a:p>
            <a:pPr marL="403225" indent="-402590">
              <a:lnSpc>
                <a:spcPct val="100000"/>
              </a:lnSpc>
              <a:spcBef>
                <a:spcPts val="480"/>
              </a:spcBef>
              <a:buClr>
                <a:srgbClr val="9E8E5C"/>
              </a:buClr>
              <a:buFont typeface="Wingdings" panose="05000000000000000000" pitchFamily="2" charset="2"/>
              <a:buChar char=""/>
            </a:pPr>
            <a:r>
              <a:rPr lang="en-GB" sz="2400" b="0" strike="noStrike" spc="-1">
                <a:solidFill>
                  <a:srgbClr val="262626"/>
                </a:solidFill>
                <a:latin typeface="Book Antiqua" panose="02040602050305030304"/>
              </a:rPr>
              <a:t>8. Отрицание проблем.</a:t>
            </a:r>
            <a:endParaRPr lang="en-GB" sz="2400" b="0" strike="noStrike" spc="-1">
              <a:solidFill>
                <a:srgbClr val="262626"/>
              </a:solidFill>
              <a:latin typeface="Book Antiqua" panose="02040602050305030304"/>
            </a:endParaRPr>
          </a:p>
          <a:p>
            <a:pPr marL="403225" indent="-402590">
              <a:lnSpc>
                <a:spcPct val="100000"/>
              </a:lnSpc>
              <a:spcBef>
                <a:spcPts val="480"/>
              </a:spcBef>
              <a:buClr>
                <a:srgbClr val="9E8E5C"/>
              </a:buClr>
              <a:buFont typeface="Wingdings" panose="05000000000000000000" pitchFamily="2" charset="2"/>
              <a:buChar char=""/>
            </a:pPr>
            <a:r>
              <a:rPr lang="en-GB" sz="2400" b="0" strike="noStrike" spc="-1">
                <a:solidFill>
                  <a:srgbClr val="262626"/>
                </a:solidFill>
                <a:latin typeface="Book Antiqua" panose="02040602050305030304"/>
              </a:rPr>
              <a:t> </a:t>
            </a:r>
            <a:r>
              <a:rPr lang="en-GB" sz="2400" b="0" strike="noStrike" spc="-1">
                <a:solidFill>
                  <a:srgbClr val="262626"/>
                </a:solidFill>
                <a:latin typeface="Book Antiqua" panose="02040602050305030304"/>
              </a:rPr>
              <a:t>9. Несвойственная тяга к уединению.</a:t>
            </a:r>
            <a:endParaRPr lang="en-GB" sz="2400" b="0" strike="noStrike" spc="-1">
              <a:solidFill>
                <a:srgbClr val="262626"/>
              </a:solidFill>
              <a:latin typeface="Book Antiqua" panose="02040602050305030304"/>
            </a:endParaRPr>
          </a:p>
          <a:p>
            <a:pPr marL="403225" indent="-402590">
              <a:lnSpc>
                <a:spcPct val="100000"/>
              </a:lnSpc>
              <a:spcBef>
                <a:spcPts val="400"/>
              </a:spcBef>
            </a:pPr>
            <a:endParaRPr lang="en-GB" sz="2400" b="0" strike="noStrike" spc="-1">
              <a:solidFill>
                <a:srgbClr val="262626"/>
              </a:solidFill>
              <a:latin typeface="Book Antiqua" panose="02040602050305030304"/>
            </a:endParaRPr>
          </a:p>
          <a:p>
            <a:pPr>
              <a:lnSpc>
                <a:spcPct val="100000"/>
              </a:lnSpc>
              <a:spcBef>
                <a:spcPts val="480"/>
              </a:spcBef>
            </a:pPr>
            <a:endParaRPr lang="en-GB" sz="2400" b="0" strike="noStrike" spc="-1">
              <a:solidFill>
                <a:srgbClr val="262626"/>
              </a:solidFill>
              <a:latin typeface="Book Antiqua" panose="02040602050305030304"/>
            </a:endParaRPr>
          </a:p>
        </p:txBody>
      </p:sp>
      <p:sp>
        <p:nvSpPr>
          <p:cNvPr id="150" name="TextShape 2"/>
          <p:cNvSpPr txBox="1"/>
          <p:nvPr/>
        </p:nvSpPr>
        <p:spPr>
          <a:xfrm>
            <a:off x="503640" y="467640"/>
            <a:ext cx="8772480" cy="1261800"/>
          </a:xfrm>
          <a:prstGeom prst="rect">
            <a:avLst/>
          </a:prstGeom>
          <a:noFill/>
          <a:ln>
            <a:noFill/>
          </a:ln>
        </p:spPr>
        <p:txBody>
          <a:bodyPr lIns="100800" tIns="35280" rIns="100800" bIns="50400" anchor="ctr">
            <a:noAutofit/>
          </a:bodyPr>
          <a:p>
            <a:pPr algn="ctr">
              <a:lnSpc>
                <a:spcPct val="100000"/>
              </a:lnSpc>
            </a:pPr>
            <a:r>
              <a:rPr lang="en-GB" sz="4400" b="0" strike="noStrike" spc="-1">
                <a:solidFill>
                  <a:srgbClr val="37302A"/>
                </a:solidFill>
                <a:latin typeface="Book Antiqua" panose="02040602050305030304"/>
              </a:rPr>
              <a:t>МАРКЕРЫ (ПРИЗНАКИ) СУИЦИДАЛЬНОГО ПОВЕДЕНИЯ :</a:t>
            </a:r>
            <a:endParaRPr lang="en-GB" sz="4400" b="0" strike="noStrike" spc="-1">
              <a:solidFill>
                <a:srgbClr val="FFFFFF"/>
              </a:solidFill>
              <a:latin typeface="Arial" panose="020B0604020202020204"/>
            </a:endParaRPr>
          </a:p>
        </p:txBody>
      </p:sp>
    </p:spTree>
  </p:cSld>
  <p:clrMapOvr>
    <a:masterClrMapping/>
  </p:clrMapOvr>
  <p:transition spd="slow"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extShape 1"/>
          <p:cNvSpPr txBox="1"/>
          <p:nvPr/>
        </p:nvSpPr>
        <p:spPr>
          <a:xfrm>
            <a:off x="539640" y="1835280"/>
            <a:ext cx="9359640" cy="9408600"/>
          </a:xfrm>
          <a:prstGeom prst="rect">
            <a:avLst/>
          </a:prstGeom>
          <a:noFill/>
          <a:ln>
            <a:noFill/>
          </a:ln>
        </p:spPr>
        <p:txBody>
          <a:bodyPr lIns="100800" tIns="50400" rIns="100800" bIns="50400">
            <a:noAutofit/>
          </a:bodyPr>
          <a:p>
            <a:pPr marL="503555" indent="-431165">
              <a:lnSpc>
                <a:spcPct val="100000"/>
              </a:lnSpc>
              <a:spcBef>
                <a:spcPts val="520"/>
              </a:spcBef>
              <a:buClr>
                <a:srgbClr val="9E8E5C"/>
              </a:buClr>
              <a:buFont typeface="Wingdings" panose="05000000000000000000" pitchFamily="2" charset="2"/>
              <a:buChar char=""/>
            </a:pPr>
            <a:r>
              <a:rPr lang="en-GB" sz="2600" b="0" strike="noStrike" spc="-1">
                <a:solidFill>
                  <a:srgbClr val="262626"/>
                </a:solidFill>
                <a:latin typeface="Book Antiqua" panose="02040602050305030304"/>
              </a:rPr>
              <a:t>1. </a:t>
            </a:r>
            <a:r>
              <a:rPr lang="en-GB" sz="2600" b="0" u="sng" strike="noStrike" spc="-1">
                <a:solidFill>
                  <a:srgbClr val="262626"/>
                </a:solidFill>
                <a:uFillTx/>
                <a:latin typeface="Book Antiqua" panose="02040602050305030304"/>
              </a:rPr>
              <a:t>Словесные признаки</a:t>
            </a:r>
            <a:r>
              <a:rPr lang="en-GB" sz="2600" b="0" strike="noStrike" spc="-1">
                <a:solidFill>
                  <a:srgbClr val="262626"/>
                </a:solidFill>
                <a:latin typeface="Book Antiqua" panose="02040602050305030304"/>
              </a:rPr>
              <a:t>: </a:t>
            </a:r>
            <a:endParaRPr lang="en-GB" sz="2600" b="0" strike="noStrike" spc="-1">
              <a:solidFill>
                <a:srgbClr val="262626"/>
              </a:solidFill>
              <a:latin typeface="Book Antiqua" panose="02040602050305030304"/>
            </a:endParaRPr>
          </a:p>
          <a:p>
            <a:pPr marL="503555" indent="-431165">
              <a:lnSpc>
                <a:spcPct val="100000"/>
              </a:lnSpc>
              <a:spcBef>
                <a:spcPts val="520"/>
              </a:spcBef>
            </a:pPr>
            <a:r>
              <a:rPr lang="en-GB" sz="2600" b="0" strike="noStrike" spc="-1">
                <a:solidFill>
                  <a:srgbClr val="262626"/>
                </a:solidFill>
                <a:latin typeface="Book Antiqua" panose="02040602050305030304"/>
              </a:rPr>
              <a:t>           </a:t>
            </a:r>
            <a:endParaRPr lang="en-GB" sz="2600" b="0" strike="noStrike" spc="-1">
              <a:solidFill>
                <a:srgbClr val="262626"/>
              </a:solidFill>
              <a:latin typeface="Book Antiqua" panose="02040602050305030304"/>
            </a:endParaRPr>
          </a:p>
          <a:p>
            <a:pPr marL="503555" indent="-431165">
              <a:lnSpc>
                <a:spcPct val="100000"/>
              </a:lnSpc>
              <a:spcBef>
                <a:spcPts val="520"/>
              </a:spcBef>
              <a:buClr>
                <a:srgbClr val="9E8E5C"/>
              </a:buClr>
              <a:buFont typeface="Wingdings" panose="05000000000000000000" pitchFamily="2" charset="2"/>
              <a:buChar char=""/>
            </a:pPr>
            <a:r>
              <a:rPr lang="en-GB" sz="2600" b="0" strike="noStrike" spc="-1">
                <a:solidFill>
                  <a:srgbClr val="262626"/>
                </a:solidFill>
                <a:latin typeface="Book Antiqua" panose="02040602050305030304"/>
              </a:rPr>
              <a:t>- прямо говорить о смерти( я не могу так дальше жить);                               </a:t>
            </a:r>
            <a:endParaRPr lang="en-GB" sz="2600" b="0" strike="noStrike" spc="-1">
              <a:solidFill>
                <a:srgbClr val="262626"/>
              </a:solidFill>
              <a:latin typeface="Book Antiqua" panose="02040602050305030304"/>
            </a:endParaRPr>
          </a:p>
          <a:p>
            <a:pPr marL="503555" indent="-431165">
              <a:lnSpc>
                <a:spcPct val="100000"/>
              </a:lnSpc>
              <a:spcBef>
                <a:spcPts val="520"/>
              </a:spcBef>
              <a:buClr>
                <a:srgbClr val="9E8E5C"/>
              </a:buClr>
              <a:buFont typeface="Wingdings" panose="05000000000000000000" pitchFamily="2" charset="2"/>
              <a:buChar char=""/>
            </a:pPr>
            <a:r>
              <a:rPr lang="en-GB" sz="2600" b="0" strike="noStrike" spc="-1">
                <a:solidFill>
                  <a:srgbClr val="262626"/>
                </a:solidFill>
                <a:latin typeface="Book Antiqua" panose="02040602050305030304"/>
              </a:rPr>
              <a:t>- косвенно намекать о свих намерениях (я больше не буду для вас проблемой);</a:t>
            </a:r>
            <a:endParaRPr lang="en-GB" sz="2600" b="0" strike="noStrike" spc="-1">
              <a:solidFill>
                <a:srgbClr val="262626"/>
              </a:solidFill>
              <a:latin typeface="Book Antiqua" panose="02040602050305030304"/>
            </a:endParaRPr>
          </a:p>
          <a:p>
            <a:pPr marL="503555" indent="-431165">
              <a:lnSpc>
                <a:spcPct val="100000"/>
              </a:lnSpc>
              <a:spcBef>
                <a:spcPts val="520"/>
              </a:spcBef>
              <a:buClr>
                <a:srgbClr val="9E8E5C"/>
              </a:buClr>
              <a:buFont typeface="Wingdings" panose="05000000000000000000" pitchFamily="2" charset="2"/>
              <a:buChar char=""/>
            </a:pPr>
            <a:r>
              <a:rPr lang="en-GB" sz="2600" b="0" strike="noStrike" spc="-1">
                <a:solidFill>
                  <a:srgbClr val="262626"/>
                </a:solidFill>
                <a:latin typeface="Book Antiqua" panose="02040602050305030304"/>
              </a:rPr>
              <a:t>- много шутить на тему самоубийства;</a:t>
            </a:r>
            <a:endParaRPr lang="en-GB" sz="2600" b="0" strike="noStrike" spc="-1">
              <a:solidFill>
                <a:srgbClr val="262626"/>
              </a:solidFill>
              <a:latin typeface="Book Antiqua" panose="02040602050305030304"/>
            </a:endParaRPr>
          </a:p>
          <a:p>
            <a:pPr marL="503555" indent="-431165">
              <a:lnSpc>
                <a:spcPct val="100000"/>
              </a:lnSpc>
              <a:spcBef>
                <a:spcPts val="520"/>
              </a:spcBef>
              <a:buClr>
                <a:srgbClr val="9E8E5C"/>
              </a:buClr>
              <a:buFont typeface="Wingdings" panose="05000000000000000000" pitchFamily="2" charset="2"/>
              <a:buChar char=""/>
            </a:pPr>
            <a:r>
              <a:rPr lang="en-GB" sz="2600" b="0" strike="noStrike" spc="-1">
                <a:solidFill>
                  <a:srgbClr val="262626"/>
                </a:solidFill>
                <a:latin typeface="Book Antiqua" panose="02040602050305030304"/>
              </a:rPr>
              <a:t>-проявлять нездоровую заинтересованность вопросами о смерти.</a:t>
            </a:r>
            <a:endParaRPr lang="en-GB" sz="2600" b="0" strike="noStrike" spc="-1">
              <a:solidFill>
                <a:srgbClr val="262626"/>
              </a:solidFill>
              <a:latin typeface="Book Antiqua" panose="02040602050305030304"/>
            </a:endParaRPr>
          </a:p>
          <a:p>
            <a:pPr>
              <a:lnSpc>
                <a:spcPct val="100000"/>
              </a:lnSpc>
              <a:spcBef>
                <a:spcPts val="520"/>
              </a:spcBef>
            </a:pPr>
            <a:endParaRPr lang="en-GB" sz="2600" b="0" strike="noStrike" spc="-1">
              <a:solidFill>
                <a:srgbClr val="262626"/>
              </a:solidFill>
              <a:latin typeface="Book Antiqua" panose="02040602050305030304"/>
            </a:endParaRPr>
          </a:p>
          <a:p>
            <a:pPr marL="503555" indent="-431165">
              <a:lnSpc>
                <a:spcPct val="100000"/>
              </a:lnSpc>
              <a:spcBef>
                <a:spcPts val="520"/>
              </a:spcBef>
            </a:pPr>
            <a:endParaRPr lang="en-GB" sz="2600" b="0" strike="noStrike" spc="-1">
              <a:solidFill>
                <a:srgbClr val="262626"/>
              </a:solidFill>
              <a:latin typeface="Book Antiqua" panose="02040602050305030304"/>
            </a:endParaRPr>
          </a:p>
        </p:txBody>
      </p:sp>
      <p:sp>
        <p:nvSpPr>
          <p:cNvPr id="152" name="TextShape 2"/>
          <p:cNvSpPr txBox="1"/>
          <p:nvPr/>
        </p:nvSpPr>
        <p:spPr>
          <a:xfrm>
            <a:off x="741240" y="117360"/>
            <a:ext cx="8607240" cy="1261800"/>
          </a:xfrm>
          <a:prstGeom prst="rect">
            <a:avLst/>
          </a:prstGeom>
          <a:noFill/>
          <a:ln>
            <a:noFill/>
          </a:ln>
        </p:spPr>
        <p:txBody>
          <a:bodyPr lIns="100800" tIns="35280" rIns="100800" bIns="50400" anchor="ctr">
            <a:noAutofit/>
          </a:bodyPr>
          <a:p>
            <a:pPr algn="ctr">
              <a:lnSpc>
                <a:spcPct val="100000"/>
              </a:lnSpc>
            </a:pPr>
            <a:r>
              <a:rPr lang="en-GB" sz="6000" b="0" strike="noStrike" spc="-1">
                <a:solidFill>
                  <a:srgbClr val="37302A"/>
                </a:solidFill>
                <a:latin typeface="Book Antiqua" panose="02040602050305030304"/>
              </a:rPr>
              <a:t>Признаки суицида:</a:t>
            </a:r>
            <a:endParaRPr lang="en-GB" sz="6000" b="0" strike="noStrike" spc="-1">
              <a:solidFill>
                <a:srgbClr val="FFFFFF"/>
              </a:solidFill>
              <a:latin typeface="Arial" panose="020B0604020202020204"/>
            </a:endParaRPr>
          </a:p>
        </p:txBody>
      </p:sp>
      <p:pic>
        <p:nvPicPr>
          <p:cNvPr id="153" name="Рисунок 1"/>
          <p:cNvPicPr/>
          <p:nvPr/>
        </p:nvPicPr>
        <p:blipFill>
          <a:blip r:embed="rId1"/>
          <a:stretch>
            <a:fillRect/>
          </a:stretch>
        </p:blipFill>
        <p:spPr>
          <a:xfrm flipH="1">
            <a:off x="5976720" y="5220000"/>
            <a:ext cx="4104000" cy="2339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extShape 1"/>
          <p:cNvSpPr txBox="1"/>
          <p:nvPr/>
        </p:nvSpPr>
        <p:spPr>
          <a:xfrm>
            <a:off x="539640" y="1467000"/>
            <a:ext cx="8999280" cy="4762080"/>
          </a:xfrm>
          <a:prstGeom prst="rect">
            <a:avLst/>
          </a:prstGeom>
          <a:noFill/>
          <a:ln>
            <a:noFill/>
          </a:ln>
        </p:spPr>
        <p:txBody>
          <a:bodyPr lIns="100800" tIns="50400" rIns="100800" bIns="50400">
            <a:normAutofit/>
          </a:bodyPr>
          <a:p>
            <a:pPr marL="403225" indent="-281940">
              <a:lnSpc>
                <a:spcPct val="100000"/>
              </a:lnSpc>
              <a:spcBef>
                <a:spcPts val="440"/>
              </a:spcBef>
              <a:buClr>
                <a:srgbClr val="9E8E5C"/>
              </a:buClr>
              <a:buFont typeface="Wingdings 3" panose="05040102010807070707" charset="2"/>
              <a:buChar char=""/>
            </a:pPr>
            <a:r>
              <a:rPr lang="en-GB" sz="2600" b="0" strike="noStrike" spc="-1">
                <a:solidFill>
                  <a:srgbClr val="262626"/>
                </a:solidFill>
                <a:latin typeface="Book Antiqua" panose="02040602050305030304"/>
              </a:rPr>
              <a:t>2. </a:t>
            </a:r>
            <a:r>
              <a:rPr lang="en-GB" sz="2600" b="0" u="sng" strike="noStrike" spc="-1">
                <a:solidFill>
                  <a:srgbClr val="262626"/>
                </a:solidFill>
                <a:uFillTx/>
                <a:latin typeface="Book Antiqua" panose="02040602050305030304"/>
              </a:rPr>
              <a:t>Поведенческие признаки</a:t>
            </a:r>
            <a:r>
              <a:rPr lang="en-GB" sz="2600" b="0" strike="noStrike" spc="-1">
                <a:solidFill>
                  <a:srgbClr val="262626"/>
                </a:solidFill>
                <a:latin typeface="Book Antiqua" panose="02040602050305030304"/>
              </a:rPr>
              <a:t>:</a:t>
            </a:r>
            <a:endParaRPr lang="en-GB" sz="2600" b="0" strike="noStrike" spc="-1">
              <a:solidFill>
                <a:srgbClr val="262626"/>
              </a:solidFill>
              <a:latin typeface="Book Antiqua" panose="02040602050305030304"/>
            </a:endParaRPr>
          </a:p>
          <a:p>
            <a:pPr>
              <a:lnSpc>
                <a:spcPct val="100000"/>
              </a:lnSpc>
              <a:spcBef>
                <a:spcPts val="440"/>
              </a:spcBef>
            </a:pPr>
            <a:endParaRPr lang="en-GB" sz="2600" b="0" strike="noStrike" spc="-1">
              <a:solidFill>
                <a:srgbClr val="262626"/>
              </a:solidFill>
              <a:latin typeface="Book Antiqua" panose="02040602050305030304"/>
            </a:endParaRPr>
          </a:p>
          <a:p>
            <a:pPr marL="403225" indent="-281940">
              <a:lnSpc>
                <a:spcPct val="100000"/>
              </a:lnSpc>
              <a:spcBef>
                <a:spcPts val="440"/>
              </a:spcBef>
              <a:buClr>
                <a:srgbClr val="9E8E5C"/>
              </a:buClr>
              <a:buFont typeface="Wingdings 3" panose="05040102010807070707" charset="2"/>
              <a:buChar char=""/>
            </a:pPr>
            <a:r>
              <a:rPr lang="en-GB" sz="2600" b="0" strike="noStrike" spc="-1">
                <a:solidFill>
                  <a:srgbClr val="262626"/>
                </a:solidFill>
                <a:latin typeface="Book Antiqua" panose="02040602050305030304"/>
              </a:rPr>
              <a:t>- раздавать другим вещи, имеющие большую личностную значимость;</a:t>
            </a:r>
            <a:endParaRPr lang="en-GB" sz="2600" b="0" strike="noStrike" spc="-1">
              <a:solidFill>
                <a:srgbClr val="262626"/>
              </a:solidFill>
              <a:latin typeface="Book Antiqua" panose="02040602050305030304"/>
            </a:endParaRPr>
          </a:p>
          <a:p>
            <a:pPr marL="403225" indent="-281940">
              <a:lnSpc>
                <a:spcPct val="100000"/>
              </a:lnSpc>
              <a:spcBef>
                <a:spcPts val="440"/>
              </a:spcBef>
              <a:buClr>
                <a:srgbClr val="9E8E5C"/>
              </a:buClr>
              <a:buFont typeface="Wingdings 3" panose="05040102010807070707" charset="2"/>
              <a:buChar char=""/>
            </a:pPr>
            <a:r>
              <a:rPr lang="en-GB" sz="2600" b="0" strike="noStrike" spc="-1">
                <a:solidFill>
                  <a:srgbClr val="262626"/>
                </a:solidFill>
                <a:latin typeface="Book Antiqua" panose="02040602050305030304"/>
              </a:rPr>
              <a:t>- Окончательно приводить в порядок дела;</a:t>
            </a:r>
            <a:endParaRPr lang="en-GB" sz="2600" b="0" strike="noStrike" spc="-1">
              <a:solidFill>
                <a:srgbClr val="262626"/>
              </a:solidFill>
              <a:latin typeface="Book Antiqua" panose="02040602050305030304"/>
            </a:endParaRPr>
          </a:p>
          <a:p>
            <a:pPr marL="403225" indent="-281940">
              <a:lnSpc>
                <a:spcPct val="100000"/>
              </a:lnSpc>
              <a:spcBef>
                <a:spcPts val="440"/>
              </a:spcBef>
              <a:buClr>
                <a:srgbClr val="9E8E5C"/>
              </a:buClr>
              <a:buFont typeface="Wingdings 3" panose="05040102010807070707" charset="2"/>
              <a:buChar char=""/>
            </a:pPr>
            <a:r>
              <a:rPr lang="en-GB" sz="2600" b="0" strike="noStrike" spc="-1">
                <a:solidFill>
                  <a:srgbClr val="262626"/>
                </a:solidFill>
                <a:latin typeface="Book Antiqua" panose="02040602050305030304"/>
              </a:rPr>
              <a:t>- мириться с давними врагами;</a:t>
            </a:r>
            <a:endParaRPr lang="en-GB" sz="2600" b="0" strike="noStrike" spc="-1">
              <a:solidFill>
                <a:srgbClr val="262626"/>
              </a:solidFill>
              <a:latin typeface="Book Antiqua" panose="02040602050305030304"/>
            </a:endParaRPr>
          </a:p>
          <a:p>
            <a:pPr marL="403225" indent="-281940">
              <a:lnSpc>
                <a:spcPct val="100000"/>
              </a:lnSpc>
              <a:spcBef>
                <a:spcPts val="440"/>
              </a:spcBef>
              <a:buClr>
                <a:srgbClr val="9E8E5C"/>
              </a:buClr>
              <a:buFont typeface="Wingdings 3" panose="05040102010807070707" charset="2"/>
              <a:buChar char=""/>
            </a:pPr>
            <a:r>
              <a:rPr lang="en-GB" sz="2600" b="0" strike="noStrike" spc="-1">
                <a:solidFill>
                  <a:srgbClr val="262626"/>
                </a:solidFill>
                <a:latin typeface="Book Antiqua" panose="02040602050305030304"/>
              </a:rPr>
              <a:t>- демонстрировать радикальные перемены в поведении (еда,сон, внешний вид, привычки);</a:t>
            </a:r>
            <a:endParaRPr lang="en-GB" sz="2600" b="0" strike="noStrike" spc="-1">
              <a:solidFill>
                <a:srgbClr val="262626"/>
              </a:solidFill>
              <a:latin typeface="Book Antiqua" panose="02040602050305030304"/>
            </a:endParaRPr>
          </a:p>
          <a:p>
            <a:pPr marL="403225" indent="-281940">
              <a:lnSpc>
                <a:spcPct val="100000"/>
              </a:lnSpc>
              <a:spcBef>
                <a:spcPts val="440"/>
              </a:spcBef>
              <a:buClr>
                <a:srgbClr val="9E8E5C"/>
              </a:buClr>
              <a:buFont typeface="Wingdings 3" panose="05040102010807070707" charset="2"/>
              <a:buChar char=""/>
            </a:pPr>
            <a:r>
              <a:rPr lang="en-GB" sz="2600" b="0" strike="noStrike" spc="-1">
                <a:solidFill>
                  <a:srgbClr val="262626"/>
                </a:solidFill>
                <a:latin typeface="Book Antiqua" panose="02040602050305030304"/>
              </a:rPr>
              <a:t>- замкнуться от семьи и друзей;</a:t>
            </a:r>
            <a:endParaRPr lang="en-GB" sz="2600" b="0" strike="noStrike" spc="-1">
              <a:solidFill>
                <a:srgbClr val="262626"/>
              </a:solidFill>
              <a:latin typeface="Book Antiqua" panose="02040602050305030304"/>
            </a:endParaRPr>
          </a:p>
          <a:p>
            <a:pPr marL="403225" indent="-281940">
              <a:lnSpc>
                <a:spcPct val="100000"/>
              </a:lnSpc>
              <a:spcBef>
                <a:spcPts val="440"/>
              </a:spcBef>
              <a:buClr>
                <a:srgbClr val="9E8E5C"/>
              </a:buClr>
              <a:buFont typeface="Wingdings 3" panose="05040102010807070707" charset="2"/>
              <a:buChar char=""/>
            </a:pPr>
            <a:r>
              <a:rPr lang="en-GB" sz="2600" b="0" strike="noStrike" spc="-1">
                <a:solidFill>
                  <a:srgbClr val="262626"/>
                </a:solidFill>
                <a:latin typeface="Book Antiqua" panose="02040602050305030304"/>
              </a:rPr>
              <a:t>- быть чрезмерно деятельным или наоборот безразличным к окружающему миру;</a:t>
            </a:r>
            <a:endParaRPr lang="en-GB" sz="2600" b="0" strike="noStrike" spc="-1">
              <a:solidFill>
                <a:srgbClr val="262626"/>
              </a:solidFill>
              <a:latin typeface="Book Antiqua" panose="02040602050305030304"/>
            </a:endParaRPr>
          </a:p>
        </p:txBody>
      </p:sp>
      <p:sp>
        <p:nvSpPr>
          <p:cNvPr id="155" name="TextShape 2"/>
          <p:cNvSpPr txBox="1"/>
          <p:nvPr/>
        </p:nvSpPr>
        <p:spPr>
          <a:xfrm>
            <a:off x="741240" y="117360"/>
            <a:ext cx="8607240" cy="1261800"/>
          </a:xfrm>
          <a:prstGeom prst="rect">
            <a:avLst/>
          </a:prstGeom>
          <a:noFill/>
          <a:ln>
            <a:noFill/>
          </a:ln>
        </p:spPr>
        <p:txBody>
          <a:bodyPr lIns="100800" tIns="35280" rIns="100800" bIns="50400" anchor="ctr">
            <a:noAutofit/>
          </a:bodyPr>
          <a:p>
            <a:pPr algn="ctr">
              <a:lnSpc>
                <a:spcPct val="100000"/>
              </a:lnSpc>
            </a:pPr>
            <a:r>
              <a:rPr lang="en-GB" sz="6000" b="0" strike="noStrike" spc="-1">
                <a:solidFill>
                  <a:srgbClr val="37302A"/>
                </a:solidFill>
                <a:latin typeface="Book Antiqua" panose="02040602050305030304"/>
              </a:rPr>
              <a:t>Признаки суицида:</a:t>
            </a:r>
            <a:endParaRPr lang="en-GB" sz="6000" b="0" strike="noStrike" spc="-1">
              <a:solidFill>
                <a:srgbClr val="FFFFFF"/>
              </a:solidFill>
              <a:latin typeface="Arial" panose="020B0604020202020204"/>
            </a:endParaRPr>
          </a:p>
        </p:txBody>
      </p:sp>
    </p:spTree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extShape 1"/>
          <p:cNvSpPr txBox="1"/>
          <p:nvPr/>
        </p:nvSpPr>
        <p:spPr>
          <a:xfrm>
            <a:off x="539640" y="1260360"/>
            <a:ext cx="8999280" cy="5468400"/>
          </a:xfrm>
          <a:prstGeom prst="rect">
            <a:avLst/>
          </a:prstGeom>
          <a:noFill/>
          <a:ln>
            <a:noFill/>
          </a:ln>
        </p:spPr>
        <p:txBody>
          <a:bodyPr lIns="100800" tIns="50400" rIns="100800" bIns="50400">
            <a:noAutofit/>
          </a:bodyPr>
          <a:p>
            <a:pPr marL="403225" indent="-402590">
              <a:lnSpc>
                <a:spcPct val="100000"/>
              </a:lnSpc>
              <a:spcBef>
                <a:spcPts val="520"/>
              </a:spcBef>
              <a:buClr>
                <a:srgbClr val="9E8E5C"/>
              </a:buClr>
              <a:buFont typeface="Wingdings" panose="05000000000000000000" pitchFamily="2" charset="2"/>
              <a:buChar char=""/>
            </a:pPr>
            <a:r>
              <a:rPr lang="en-GB" sz="2600" b="0" strike="noStrike" spc="-1">
                <a:solidFill>
                  <a:srgbClr val="262626"/>
                </a:solidFill>
                <a:latin typeface="Book Antiqua" panose="02040602050305030304"/>
              </a:rPr>
              <a:t>3. </a:t>
            </a:r>
            <a:r>
              <a:rPr lang="en-GB" sz="2600" b="0" u="sng" strike="noStrike" spc="-1">
                <a:solidFill>
                  <a:srgbClr val="262626"/>
                </a:solidFill>
                <a:uFillTx/>
                <a:latin typeface="Book Antiqua" panose="02040602050305030304"/>
              </a:rPr>
              <a:t>Ситуационные признаки</a:t>
            </a:r>
            <a:r>
              <a:rPr lang="en-GB" sz="2600" b="0" strike="noStrike" spc="-1">
                <a:solidFill>
                  <a:srgbClr val="262626"/>
                </a:solidFill>
                <a:latin typeface="Book Antiqua" panose="02040602050305030304"/>
              </a:rPr>
              <a:t>: Человек может решиться на самоубийство, если:</a:t>
            </a:r>
            <a:endParaRPr lang="en-GB" sz="2600" b="0" strike="noStrike" spc="-1">
              <a:solidFill>
                <a:srgbClr val="262626"/>
              </a:solidFill>
              <a:latin typeface="Book Antiqua" panose="02040602050305030304"/>
            </a:endParaRPr>
          </a:p>
          <a:p>
            <a:pPr marL="403225" indent="-402590">
              <a:lnSpc>
                <a:spcPct val="100000"/>
              </a:lnSpc>
              <a:spcBef>
                <a:spcPts val="520"/>
              </a:spcBef>
              <a:buClr>
                <a:srgbClr val="9E8E5C"/>
              </a:buClr>
              <a:buFont typeface="Wingdings" panose="05000000000000000000" pitchFamily="2" charset="2"/>
              <a:buChar char=""/>
            </a:pPr>
            <a:r>
              <a:rPr lang="en-GB" sz="2600" b="0" strike="noStrike" spc="-1">
                <a:solidFill>
                  <a:srgbClr val="262626"/>
                </a:solidFill>
                <a:latin typeface="Book Antiqua" panose="02040602050305030304"/>
              </a:rPr>
              <a:t>-  социально изолирован;</a:t>
            </a:r>
            <a:endParaRPr lang="en-GB" sz="2600" b="0" strike="noStrike" spc="-1">
              <a:solidFill>
                <a:srgbClr val="262626"/>
              </a:solidFill>
              <a:latin typeface="Book Antiqua" panose="02040602050305030304"/>
            </a:endParaRPr>
          </a:p>
          <a:p>
            <a:pPr marL="403225" indent="-402590">
              <a:lnSpc>
                <a:spcPct val="100000"/>
              </a:lnSpc>
              <a:spcBef>
                <a:spcPts val="520"/>
              </a:spcBef>
              <a:buClr>
                <a:srgbClr val="9E8E5C"/>
              </a:buClr>
              <a:buFont typeface="Wingdings" panose="05000000000000000000" pitchFamily="2" charset="2"/>
              <a:buChar char=""/>
            </a:pPr>
            <a:r>
              <a:rPr lang="en-GB" sz="2600" b="0" strike="noStrike" spc="-1">
                <a:solidFill>
                  <a:srgbClr val="262626"/>
                </a:solidFill>
                <a:latin typeface="Book Antiqua" panose="02040602050305030304"/>
              </a:rPr>
              <a:t>-живет в нестабильном окружении;</a:t>
            </a:r>
            <a:endParaRPr lang="en-GB" sz="2600" b="0" strike="noStrike" spc="-1">
              <a:solidFill>
                <a:srgbClr val="262626"/>
              </a:solidFill>
              <a:latin typeface="Book Antiqua" panose="02040602050305030304"/>
            </a:endParaRPr>
          </a:p>
          <a:p>
            <a:pPr marL="403225" indent="-402590">
              <a:lnSpc>
                <a:spcPct val="100000"/>
              </a:lnSpc>
              <a:spcBef>
                <a:spcPts val="520"/>
              </a:spcBef>
              <a:buClr>
                <a:srgbClr val="9E8E5C"/>
              </a:buClr>
              <a:buFont typeface="Wingdings" panose="05000000000000000000" pitchFamily="2" charset="2"/>
              <a:buChar char=""/>
            </a:pPr>
            <a:r>
              <a:rPr lang="en-GB" sz="2600" b="0" strike="noStrike" spc="-1">
                <a:solidFill>
                  <a:srgbClr val="262626"/>
                </a:solidFill>
                <a:latin typeface="Book Antiqua" panose="02040602050305030304"/>
              </a:rPr>
              <a:t>- ощущает себя жертвой насилия – физического.сексуального или эмоционального;</a:t>
            </a:r>
            <a:endParaRPr lang="en-GB" sz="2600" b="0" strike="noStrike" spc="-1">
              <a:solidFill>
                <a:srgbClr val="262626"/>
              </a:solidFill>
              <a:latin typeface="Book Antiqua" panose="02040602050305030304"/>
            </a:endParaRPr>
          </a:p>
          <a:p>
            <a:pPr marL="403225" indent="-402590">
              <a:lnSpc>
                <a:spcPct val="100000"/>
              </a:lnSpc>
              <a:spcBef>
                <a:spcPts val="520"/>
              </a:spcBef>
              <a:buClr>
                <a:srgbClr val="9E8E5C"/>
              </a:buClr>
              <a:buFont typeface="Wingdings" panose="05000000000000000000" pitchFamily="2" charset="2"/>
              <a:buChar char=""/>
            </a:pPr>
            <a:r>
              <a:rPr lang="en-GB" sz="2600" b="0" strike="noStrike" spc="-1">
                <a:solidFill>
                  <a:srgbClr val="262626"/>
                </a:solidFill>
                <a:latin typeface="Book Antiqua" panose="02040602050305030304"/>
              </a:rPr>
              <a:t>- предпринимал раньше попытки суицида;</a:t>
            </a:r>
            <a:endParaRPr lang="en-GB" sz="2600" b="0" strike="noStrike" spc="-1">
              <a:solidFill>
                <a:srgbClr val="262626"/>
              </a:solidFill>
              <a:latin typeface="Book Antiqua" panose="02040602050305030304"/>
            </a:endParaRPr>
          </a:p>
          <a:p>
            <a:pPr marL="403225" indent="-402590">
              <a:lnSpc>
                <a:spcPct val="100000"/>
              </a:lnSpc>
              <a:spcBef>
                <a:spcPts val="520"/>
              </a:spcBef>
              <a:buClr>
                <a:srgbClr val="9E8E5C"/>
              </a:buClr>
              <a:buFont typeface="Wingdings" panose="05000000000000000000" pitchFamily="2" charset="2"/>
              <a:buChar char=""/>
            </a:pPr>
            <a:r>
              <a:rPr lang="en-GB" sz="2600" b="0" strike="noStrike" spc="-1">
                <a:solidFill>
                  <a:srgbClr val="262626"/>
                </a:solidFill>
                <a:latin typeface="Book Antiqua" panose="02040602050305030304"/>
              </a:rPr>
              <a:t>- перенес тяжелую потерю – смерть кого-то из близких, развод родителей;</a:t>
            </a:r>
            <a:endParaRPr lang="en-GB" sz="2600" b="0" strike="noStrike" spc="-1">
              <a:solidFill>
                <a:srgbClr val="262626"/>
              </a:solidFill>
              <a:latin typeface="Book Antiqua" panose="02040602050305030304"/>
            </a:endParaRPr>
          </a:p>
          <a:p>
            <a:pPr marL="403225" indent="-402590">
              <a:lnSpc>
                <a:spcPct val="100000"/>
              </a:lnSpc>
              <a:spcBef>
                <a:spcPts val="520"/>
              </a:spcBef>
              <a:buClr>
                <a:srgbClr val="9E8E5C"/>
              </a:buClr>
              <a:buFont typeface="Wingdings" panose="05000000000000000000" pitchFamily="2" charset="2"/>
              <a:buChar char=""/>
            </a:pPr>
            <a:r>
              <a:rPr lang="en-GB" sz="2600" b="0" strike="noStrike" spc="-1">
                <a:solidFill>
                  <a:srgbClr val="262626"/>
                </a:solidFill>
                <a:latin typeface="Book Antiqua" panose="02040602050305030304"/>
              </a:rPr>
              <a:t>- слишком критически настроен по отношению к себе.</a:t>
            </a:r>
            <a:endParaRPr lang="en-GB" sz="2600" b="0" strike="noStrike" spc="-1">
              <a:solidFill>
                <a:srgbClr val="262626"/>
              </a:solidFill>
              <a:latin typeface="Book Antiqua" panose="02040602050305030304"/>
            </a:endParaRPr>
          </a:p>
        </p:txBody>
      </p:sp>
      <p:sp>
        <p:nvSpPr>
          <p:cNvPr id="157" name="TextShape 2"/>
          <p:cNvSpPr txBox="1"/>
          <p:nvPr/>
        </p:nvSpPr>
        <p:spPr>
          <a:xfrm>
            <a:off x="741240" y="117360"/>
            <a:ext cx="8607240" cy="1261800"/>
          </a:xfrm>
          <a:prstGeom prst="rect">
            <a:avLst/>
          </a:prstGeom>
          <a:noFill/>
          <a:ln>
            <a:noFill/>
          </a:ln>
        </p:spPr>
        <p:txBody>
          <a:bodyPr lIns="100800" tIns="35280" rIns="100800" bIns="50400" anchor="ctr">
            <a:noAutofit/>
          </a:bodyPr>
          <a:p>
            <a:pPr algn="ctr">
              <a:lnSpc>
                <a:spcPct val="100000"/>
              </a:lnSpc>
            </a:pPr>
            <a:r>
              <a:rPr lang="en-GB" sz="6000" b="0" strike="noStrike" spc="-1">
                <a:solidFill>
                  <a:srgbClr val="37302A"/>
                </a:solidFill>
                <a:latin typeface="Book Antiqua" panose="02040602050305030304"/>
              </a:rPr>
              <a:t>Признаки суицида:</a:t>
            </a:r>
            <a:endParaRPr lang="en-GB" sz="6000" b="0" strike="noStrike" spc="-1">
              <a:solidFill>
                <a:srgbClr val="FFFFFF"/>
              </a:solidFill>
              <a:latin typeface="Arial" panose="020B0604020202020204"/>
            </a:endParaRPr>
          </a:p>
        </p:txBody>
      </p:sp>
    </p:spTree>
  </p:cSld>
  <p:clrMapOvr>
    <a:masterClrMapping/>
  </p:clrMapOvr>
  <p:transition spd="slow">
    <p:split orient="vert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0</TotalTime>
  <Words>4710</Words>
  <Application>WPS Presentation</Application>
  <PresentationFormat/>
  <Paragraphs>107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30" baseType="lpstr">
      <vt:lpstr>Arial</vt:lpstr>
      <vt:lpstr>SimSun</vt:lpstr>
      <vt:lpstr>Wingdings</vt:lpstr>
      <vt:lpstr>Arial</vt:lpstr>
      <vt:lpstr>Times New Roman</vt:lpstr>
      <vt:lpstr>Wingdings</vt:lpstr>
      <vt:lpstr>Book Antiqua</vt:lpstr>
      <vt:lpstr>Symbol</vt:lpstr>
      <vt:lpstr>Lora</vt:lpstr>
      <vt:lpstr>Liberation Mono</vt:lpstr>
      <vt:lpstr>Wingdings 3</vt:lpstr>
      <vt:lpstr>Microsoft YaHei</vt:lpstr>
      <vt:lpstr>Arial Unicode MS</vt:lpstr>
      <vt:lpstr>Calibri</vt:lpstr>
      <vt:lpstr>Office Theme</vt:lpstr>
      <vt:lpstr>Office Theme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Предложение стратегии</dc:title>
  <dc:creator>светлана</dc:creator>
  <dc:description>Предложение пути развития и альтернатив, рекомендации по использованию той или другой стратегии</dc:description>
  <cp:lastModifiedBy>bmr</cp:lastModifiedBy>
  <cp:revision>20</cp:revision>
  <cp:lastPrinted>2113-01-01T00:00:00Z</cp:lastPrinted>
  <dcterms:created xsi:type="dcterms:W3CDTF">2012-02-16T19:08:00Z</dcterms:created>
  <dcterms:modified xsi:type="dcterms:W3CDTF">2022-02-10T13:04:05Z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12</vt:i4>
  </property>
  <property fmtid="{D5CDD505-2E9C-101B-9397-08002B2CF9AE}" pid="8" name="PresentationFormat">
    <vt:lpwstr>Произвольный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13</vt:i4>
  </property>
  <property fmtid="{D5CDD505-2E9C-101B-9397-08002B2CF9AE}" pid="12" name="ICV">
    <vt:lpwstr>2ACC1DE2F93548D1B6AB68AB249ED9CD</vt:lpwstr>
  </property>
  <property fmtid="{D5CDD505-2E9C-101B-9397-08002B2CF9AE}" pid="13" name="KSOProductBuildVer">
    <vt:lpwstr>1049-11.2.0.10463</vt:lpwstr>
  </property>
</Properties>
</file>